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17" r:id="rId4"/>
  </p:sldMasterIdLst>
  <p:sldIdLst>
    <p:sldId id="256" r:id="rId5"/>
    <p:sldId id="349" r:id="rId6"/>
    <p:sldId id="333" r:id="rId7"/>
    <p:sldId id="362" r:id="rId8"/>
    <p:sldId id="350" r:id="rId9"/>
    <p:sldId id="355" r:id="rId10"/>
    <p:sldId id="356" r:id="rId11"/>
    <p:sldId id="357" r:id="rId12"/>
    <p:sldId id="358" r:id="rId13"/>
    <p:sldId id="359" r:id="rId14"/>
    <p:sldId id="360" r:id="rId15"/>
    <p:sldId id="361" r:id="rId16"/>
    <p:sldId id="351" r:id="rId17"/>
    <p:sldId id="352" r:id="rId18"/>
    <p:sldId id="353" r:id="rId19"/>
    <p:sldId id="354" r:id="rId20"/>
    <p:sldId id="26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7163"/>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34" autoAdjust="0"/>
  </p:normalViewPr>
  <p:slideViewPr>
    <p:cSldViewPr snapToGrid="0">
      <p:cViewPr varScale="1">
        <p:scale>
          <a:sx n="72" d="100"/>
          <a:sy n="72" d="100"/>
        </p:scale>
        <p:origin x="660"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05/8/layout/hProcess11" loCatId="icon" qsTypeId="urn:microsoft.com/office/officeart/2005/8/quickstyle/simple1" qsCatId="simple" csTypeId="urn:microsoft.com/office/officeart/2005/8/colors/colorful1" csCatId="colorful" phldr="1"/>
      <dgm:spPr/>
      <dgm:t>
        <a:bodyPr/>
        <a:lstStyle/>
        <a:p>
          <a:endParaRPr lang="en-US"/>
        </a:p>
      </dgm:t>
    </dgm:pt>
    <dgm:pt modelId="{AACEAFD5-63CF-4AFC-B46F-BE086C5D447C}">
      <dgm:prSet phldrT="[Text]" custT="1"/>
      <dgm:spPr/>
      <dgm:t>
        <a:bodyPr/>
        <a:lstStyle/>
        <a:p>
          <a:pPr>
            <a:lnSpc>
              <a:spcPct val="100000"/>
            </a:lnSpc>
          </a:pPr>
          <a:r>
            <a:rPr lang="en-US" sz="1600" b="1" dirty="0">
              <a:solidFill>
                <a:schemeClr val="tx1">
                  <a:lumMod val="75000"/>
                  <a:lumOff val="25000"/>
                </a:schemeClr>
              </a:solidFill>
              <a:effectLst/>
              <a:latin typeface="+mj-lt"/>
            </a:rPr>
            <a:t>STAGE 01</a:t>
          </a:r>
        </a:p>
        <a:p>
          <a:pPr>
            <a:lnSpc>
              <a:spcPct val="100000"/>
            </a:lnSpc>
          </a:pPr>
          <a:endParaRPr lang="en-US" sz="500" b="1" dirty="0">
            <a:solidFill>
              <a:schemeClr val="tx1">
                <a:lumMod val="75000"/>
                <a:lumOff val="25000"/>
              </a:schemeClr>
            </a:solidFill>
            <a:effectLst/>
            <a:latin typeface="+mj-lt"/>
          </a:endParaRPr>
        </a:p>
      </dgm:t>
    </dgm:pt>
    <dgm:pt modelId="{7A0BD8EC-BB4A-4912-A54E-6F39B681264E}" type="parTrans" cxnId="{AE101ABC-7EA3-4444-A576-8AB15A371C84}">
      <dgm:prSet/>
      <dgm:spPr/>
      <dgm:t>
        <a:bodyPr/>
        <a:lstStyle/>
        <a:p>
          <a:pPr>
            <a:lnSpc>
              <a:spcPct val="100000"/>
            </a:lnSpc>
          </a:pPr>
          <a:endParaRPr lang="en-US" sz="1800" b="0">
            <a:solidFill>
              <a:schemeClr val="tx1">
                <a:lumMod val="75000"/>
                <a:lumOff val="25000"/>
              </a:schemeClr>
            </a:solidFill>
            <a:effectLst/>
          </a:endParaRPr>
        </a:p>
      </dgm:t>
    </dgm:pt>
    <dgm:pt modelId="{7A8D4B4D-06E9-4958-810D-A6226B6AC588}" type="sibTrans" cxnId="{AE101ABC-7EA3-4444-A576-8AB15A371C84}">
      <dgm:prSet/>
      <dgm:spPr/>
      <dgm:t>
        <a:bodyPr/>
        <a:lstStyle/>
        <a:p>
          <a:pPr>
            <a:lnSpc>
              <a:spcPct val="100000"/>
            </a:lnSpc>
          </a:pPr>
          <a:endParaRPr lang="en-US" sz="1800" b="0">
            <a:solidFill>
              <a:schemeClr val="tx1">
                <a:lumMod val="75000"/>
                <a:lumOff val="25000"/>
              </a:schemeClr>
            </a:solidFill>
            <a:effectLst/>
          </a:endParaRPr>
        </a:p>
      </dgm:t>
    </dgm:pt>
    <dgm:pt modelId="{349299C9-846E-4827-813A-349CCCE20782}">
      <dgm:prSet phldrT="[Text]" custT="1"/>
      <dgm:spPr/>
      <dgm:t>
        <a:bodyPr lIns="108000" tIns="432000" rIns="288000" anchor="t" anchorCtr="0"/>
        <a:lstStyle/>
        <a:p>
          <a:pPr marL="0" lvl="0" indent="0" defTabSz="533400">
            <a:lnSpc>
              <a:spcPct val="100000"/>
            </a:lnSpc>
            <a:spcBef>
              <a:spcPct val="0"/>
            </a:spcBef>
            <a:spcAft>
              <a:spcPts val="0"/>
            </a:spcAft>
            <a:buNone/>
          </a:pPr>
          <a:r>
            <a:rPr lang="en-US" sz="1600" b="0" kern="1200" dirty="0">
              <a:solidFill>
                <a:schemeClr val="tx1">
                  <a:lumMod val="75000"/>
                  <a:lumOff val="25000"/>
                </a:schemeClr>
              </a:solidFill>
              <a:effectLst/>
              <a:latin typeface="+mn-lt"/>
              <a:ea typeface="+mn-ea"/>
              <a:cs typeface="+mn-cs"/>
            </a:rPr>
            <a:t>Collecting a Dataset of Images.</a:t>
          </a:r>
        </a:p>
      </dgm:t>
    </dgm:pt>
    <dgm:pt modelId="{AEA27547-B9ED-4994-BD27-04EC297EF367}" type="parTrans" cxnId="{0EFA3039-6828-403C-9445-4359BA6645E6}">
      <dgm:prSet/>
      <dgm:spPr/>
      <dgm:t>
        <a:bodyPr/>
        <a:lstStyle/>
        <a:p>
          <a:pPr>
            <a:lnSpc>
              <a:spcPct val="100000"/>
            </a:lnSpc>
          </a:pPr>
          <a:endParaRPr lang="en-US" sz="1800" b="0">
            <a:solidFill>
              <a:schemeClr val="tx1">
                <a:lumMod val="75000"/>
                <a:lumOff val="25000"/>
              </a:schemeClr>
            </a:solidFill>
            <a:effectLst/>
          </a:endParaRPr>
        </a:p>
      </dgm:t>
    </dgm:pt>
    <dgm:pt modelId="{9D819F52-ACA0-4B08-8256-DF6BD8FA3A0B}" type="sibTrans" cxnId="{0EFA3039-6828-403C-9445-4359BA6645E6}">
      <dgm:prSet/>
      <dgm:spPr/>
      <dgm:t>
        <a:bodyPr/>
        <a:lstStyle/>
        <a:p>
          <a:pPr>
            <a:lnSpc>
              <a:spcPct val="100000"/>
            </a:lnSpc>
          </a:pPr>
          <a:endParaRPr lang="en-US" sz="1800" b="0">
            <a:solidFill>
              <a:schemeClr val="tx1">
                <a:lumMod val="75000"/>
                <a:lumOff val="25000"/>
              </a:schemeClr>
            </a:solidFill>
            <a:effectLst/>
          </a:endParaRPr>
        </a:p>
      </dgm:t>
    </dgm:pt>
    <dgm:pt modelId="{D71FC021-6A65-44D1-95B9-0E6C89079866}">
      <dgm:prSet phldrT="[Text]" custT="1"/>
      <dgm:spPr/>
      <dgm:t>
        <a:bodyPr/>
        <a:lstStyle/>
        <a:p>
          <a:pPr marL="17463" indent="0">
            <a:lnSpc>
              <a:spcPct val="100000"/>
            </a:lnSpc>
            <a:buNone/>
            <a:tabLst/>
          </a:pPr>
          <a:r>
            <a:rPr lang="en-US" sz="1600" b="1" dirty="0">
              <a:solidFill>
                <a:schemeClr val="tx1">
                  <a:lumMod val="75000"/>
                  <a:lumOff val="25000"/>
                </a:schemeClr>
              </a:solidFill>
              <a:effectLst/>
              <a:latin typeface="+mj-lt"/>
            </a:rPr>
            <a:t>STAGE 03</a:t>
          </a:r>
        </a:p>
      </dgm:t>
    </dgm:pt>
    <dgm:pt modelId="{862AAE39-3AAD-40E3-BA20-90187BD73242}" type="parTrans" cxnId="{53239C96-427C-420B-95DC-546F3B30ED65}">
      <dgm:prSet/>
      <dgm:spPr/>
      <dgm:t>
        <a:bodyPr/>
        <a:lstStyle/>
        <a:p>
          <a:pPr>
            <a:lnSpc>
              <a:spcPct val="100000"/>
            </a:lnSpc>
          </a:pPr>
          <a:endParaRPr lang="en-US" sz="1800" b="0">
            <a:solidFill>
              <a:schemeClr val="tx1">
                <a:lumMod val="75000"/>
                <a:lumOff val="25000"/>
              </a:schemeClr>
            </a:solidFill>
            <a:effectLst/>
          </a:endParaRPr>
        </a:p>
      </dgm:t>
    </dgm:pt>
    <dgm:pt modelId="{9B090D9D-470E-46E2-AABB-0368A52481AA}" type="sibTrans" cxnId="{53239C96-427C-420B-95DC-546F3B30ED65}">
      <dgm:prSet/>
      <dgm:spPr/>
      <dgm:t>
        <a:bodyPr/>
        <a:lstStyle/>
        <a:p>
          <a:pPr>
            <a:lnSpc>
              <a:spcPct val="100000"/>
            </a:lnSpc>
          </a:pPr>
          <a:endParaRPr lang="en-US" sz="1800" b="0">
            <a:solidFill>
              <a:schemeClr val="tx1">
                <a:lumMod val="75000"/>
                <a:lumOff val="25000"/>
              </a:schemeClr>
            </a:solidFill>
            <a:effectLst/>
          </a:endParaRPr>
        </a:p>
      </dgm:t>
    </dgm:pt>
    <dgm:pt modelId="{4A6BB192-9983-4F48-BBC5-6E384EED7EC5}">
      <dgm:prSet phldrT="[Text]" custT="1"/>
      <dgm:spPr/>
      <dgm:t>
        <a:bodyPr lIns="108000" tIns="432000" rIns="288000" anchor="t" anchorCtr="0"/>
        <a:lstStyle/>
        <a:p>
          <a:pPr marL="17463" indent="0">
            <a:lnSpc>
              <a:spcPct val="100000"/>
            </a:lnSpc>
            <a:buNone/>
            <a:tabLst/>
          </a:pPr>
          <a:r>
            <a:rPr lang="en-US" sz="1600" b="0" dirty="0">
              <a:solidFill>
                <a:schemeClr val="tx1">
                  <a:lumMod val="75000"/>
                  <a:lumOff val="25000"/>
                </a:schemeClr>
              </a:solidFill>
              <a:effectLst/>
            </a:rPr>
            <a:t>Feature extraction and Indexing Feature vectors of database images. </a:t>
          </a:r>
        </a:p>
      </dgm:t>
    </dgm:pt>
    <dgm:pt modelId="{230A6E4A-6CED-4DC0-AEFE-6859FE07B658}" type="parTrans" cxnId="{E3115EEA-DE9C-4F06-B8B3-BEB263D5F2B1}">
      <dgm:prSet/>
      <dgm:spPr/>
      <dgm:t>
        <a:bodyPr/>
        <a:lstStyle/>
        <a:p>
          <a:pPr>
            <a:lnSpc>
              <a:spcPct val="100000"/>
            </a:lnSpc>
          </a:pPr>
          <a:endParaRPr lang="en-US" sz="1800" b="0">
            <a:solidFill>
              <a:schemeClr val="tx1">
                <a:lumMod val="75000"/>
                <a:lumOff val="25000"/>
              </a:schemeClr>
            </a:solidFill>
            <a:effectLst/>
          </a:endParaRPr>
        </a:p>
      </dgm:t>
    </dgm:pt>
    <dgm:pt modelId="{0B568EC2-5D2A-4B00-8047-B7832F245B44}" type="sibTrans" cxnId="{E3115EEA-DE9C-4F06-B8B3-BEB263D5F2B1}">
      <dgm:prSet/>
      <dgm:spPr/>
      <dgm:t>
        <a:bodyPr/>
        <a:lstStyle/>
        <a:p>
          <a:pPr>
            <a:lnSpc>
              <a:spcPct val="100000"/>
            </a:lnSpc>
          </a:pPr>
          <a:endParaRPr lang="en-US" sz="1800" b="0">
            <a:solidFill>
              <a:schemeClr val="tx1">
                <a:lumMod val="75000"/>
                <a:lumOff val="25000"/>
              </a:schemeClr>
            </a:solidFill>
            <a:effectLst/>
          </a:endParaRPr>
        </a:p>
      </dgm:t>
    </dgm:pt>
    <dgm:pt modelId="{D07AD3FD-84FF-467E-9693-752776549C61}">
      <dgm:prSet phldrT="[Text]" custT="1"/>
      <dgm:spPr/>
      <dgm:t>
        <a:bodyPr/>
        <a:lstStyle/>
        <a:p>
          <a:pPr marL="17463" indent="-17463">
            <a:lnSpc>
              <a:spcPct val="100000"/>
            </a:lnSpc>
            <a:buNone/>
            <a:tabLst/>
          </a:pPr>
          <a:r>
            <a:rPr lang="en-US" sz="1600" b="1" dirty="0">
              <a:solidFill>
                <a:schemeClr val="tx1">
                  <a:lumMod val="75000"/>
                  <a:lumOff val="25000"/>
                </a:schemeClr>
              </a:solidFill>
              <a:effectLst/>
              <a:latin typeface="+mj-lt"/>
            </a:rPr>
            <a:t>STAGE 02</a:t>
          </a:r>
        </a:p>
      </dgm:t>
    </dgm:pt>
    <dgm:pt modelId="{A8C9B7A9-BC2A-4753-B7F0-F2E361D95520}" type="sibTrans" cxnId="{55492768-9A5E-4F74-AC7C-959C5C24EFD3}">
      <dgm:prSet/>
      <dgm:spPr/>
      <dgm:t>
        <a:bodyPr/>
        <a:lstStyle/>
        <a:p>
          <a:pPr>
            <a:lnSpc>
              <a:spcPct val="100000"/>
            </a:lnSpc>
          </a:pPr>
          <a:endParaRPr lang="en-US" sz="1800" b="0">
            <a:solidFill>
              <a:schemeClr val="tx1">
                <a:lumMod val="75000"/>
                <a:lumOff val="25000"/>
              </a:schemeClr>
            </a:solidFill>
            <a:effectLst/>
          </a:endParaRPr>
        </a:p>
      </dgm:t>
    </dgm:pt>
    <dgm:pt modelId="{7B691773-F524-4FAD-A272-BDF0B0C4370A}" type="parTrans" cxnId="{55492768-9A5E-4F74-AC7C-959C5C24EFD3}">
      <dgm:prSet/>
      <dgm:spPr/>
      <dgm:t>
        <a:bodyPr/>
        <a:lstStyle/>
        <a:p>
          <a:pPr>
            <a:lnSpc>
              <a:spcPct val="100000"/>
            </a:lnSpc>
          </a:pPr>
          <a:endParaRPr lang="en-US" sz="1800" b="0">
            <a:solidFill>
              <a:schemeClr val="tx1">
                <a:lumMod val="75000"/>
                <a:lumOff val="25000"/>
              </a:schemeClr>
            </a:solidFill>
            <a:effectLst/>
          </a:endParaRPr>
        </a:p>
      </dgm:t>
    </dgm:pt>
    <dgm:pt modelId="{32CCB050-072A-41BF-BE1B-388CF53E5629}">
      <dgm:prSet custT="1"/>
      <dgm:spPr/>
      <dgm:t>
        <a:bodyPr/>
        <a:lstStyle/>
        <a:p>
          <a:pPr>
            <a:lnSpc>
              <a:spcPct val="100000"/>
            </a:lnSpc>
          </a:pPr>
          <a:r>
            <a:rPr lang="en-US" sz="1600" b="1" dirty="0">
              <a:solidFill>
                <a:schemeClr val="tx1">
                  <a:lumMod val="75000"/>
                  <a:lumOff val="25000"/>
                </a:schemeClr>
              </a:solidFill>
              <a:effectLst/>
              <a:latin typeface="+mj-lt"/>
            </a:rPr>
            <a:t>STAGE 04</a:t>
          </a:r>
          <a:endParaRPr lang="ru-RU" sz="1600" b="1" dirty="0">
            <a:solidFill>
              <a:schemeClr val="tx1">
                <a:lumMod val="75000"/>
                <a:lumOff val="25000"/>
              </a:schemeClr>
            </a:solidFill>
            <a:effectLst/>
            <a:latin typeface="+mj-lt"/>
          </a:endParaRPr>
        </a:p>
      </dgm:t>
    </dgm:pt>
    <dgm:pt modelId="{B301371B-A53D-4B79-8B8D-7B304894442B}" type="parTrans" cxnId="{042E0AE1-6450-410A-B96E-AFBADB139BEA}">
      <dgm:prSet/>
      <dgm:spPr/>
      <dgm:t>
        <a:bodyPr/>
        <a:lstStyle/>
        <a:p>
          <a:pPr>
            <a:lnSpc>
              <a:spcPct val="100000"/>
            </a:lnSpc>
          </a:pPr>
          <a:endParaRPr lang="ru-RU" sz="1800" b="0">
            <a:solidFill>
              <a:schemeClr val="tx1">
                <a:lumMod val="75000"/>
                <a:lumOff val="25000"/>
              </a:schemeClr>
            </a:solidFill>
            <a:effectLst/>
          </a:endParaRPr>
        </a:p>
      </dgm:t>
    </dgm:pt>
    <dgm:pt modelId="{BF05D8EE-4413-4737-8721-DAF10D6CAB04}" type="sibTrans" cxnId="{042E0AE1-6450-410A-B96E-AFBADB139BEA}">
      <dgm:prSet/>
      <dgm:spPr/>
      <dgm:t>
        <a:bodyPr/>
        <a:lstStyle/>
        <a:p>
          <a:pPr>
            <a:lnSpc>
              <a:spcPct val="100000"/>
            </a:lnSpc>
          </a:pPr>
          <a:endParaRPr lang="ru-RU" sz="1800" b="0">
            <a:solidFill>
              <a:schemeClr val="tx1">
                <a:lumMod val="75000"/>
                <a:lumOff val="25000"/>
              </a:schemeClr>
            </a:solidFill>
            <a:effectLst/>
          </a:endParaRPr>
        </a:p>
      </dgm:t>
    </dgm:pt>
    <dgm:pt modelId="{9E838AE2-4659-4603-ABC8-58DF4222C0D4}">
      <dgm:prSet custT="1"/>
      <dgm:spPr/>
      <dgm:t>
        <a:bodyPr/>
        <a:lstStyle/>
        <a:p>
          <a:pPr>
            <a:lnSpc>
              <a:spcPct val="100000"/>
            </a:lnSpc>
          </a:pPr>
          <a:r>
            <a:rPr lang="en-US" sz="1600" b="1" dirty="0">
              <a:solidFill>
                <a:schemeClr val="tx1">
                  <a:lumMod val="75000"/>
                  <a:lumOff val="25000"/>
                </a:schemeClr>
              </a:solidFill>
              <a:effectLst/>
              <a:latin typeface="+mj-lt"/>
            </a:rPr>
            <a:t>STAGE 05</a:t>
          </a:r>
        </a:p>
      </dgm:t>
    </dgm:pt>
    <dgm:pt modelId="{5FC53805-9431-4BC8-ADB9-DABF59DE31C7}" type="parTrans" cxnId="{CF54291C-AAFD-4FA4-9A16-20CE892BA907}">
      <dgm:prSet/>
      <dgm:spPr/>
      <dgm:t>
        <a:bodyPr/>
        <a:lstStyle/>
        <a:p>
          <a:pPr>
            <a:lnSpc>
              <a:spcPct val="100000"/>
            </a:lnSpc>
          </a:pPr>
          <a:endParaRPr lang="ru-RU" sz="1800" b="0">
            <a:solidFill>
              <a:schemeClr val="tx1">
                <a:lumMod val="75000"/>
                <a:lumOff val="25000"/>
              </a:schemeClr>
            </a:solidFill>
            <a:effectLst/>
          </a:endParaRPr>
        </a:p>
      </dgm:t>
    </dgm:pt>
    <dgm:pt modelId="{61F1BCD3-232D-4C03-B56C-182BCB6108CD}" type="sibTrans" cxnId="{CF54291C-AAFD-4FA4-9A16-20CE892BA907}">
      <dgm:prSet/>
      <dgm:spPr/>
      <dgm:t>
        <a:bodyPr/>
        <a:lstStyle/>
        <a:p>
          <a:pPr>
            <a:lnSpc>
              <a:spcPct val="100000"/>
            </a:lnSpc>
          </a:pPr>
          <a:endParaRPr lang="ru-RU" sz="1800" b="0">
            <a:solidFill>
              <a:schemeClr val="tx1">
                <a:lumMod val="75000"/>
                <a:lumOff val="25000"/>
              </a:schemeClr>
            </a:solidFill>
            <a:effectLst/>
          </a:endParaRPr>
        </a:p>
      </dgm:t>
    </dgm:pt>
    <dgm:pt modelId="{5D70EFF5-8B31-4A1F-AE44-51E4CF0013EB}">
      <dgm:prSet phldrT="[Text]" custT="1"/>
      <dgm:spPr/>
      <dgm:t>
        <a:bodyPr lIns="108000" tIns="432000" rIns="288000" anchor="t" anchorCtr="0"/>
        <a:lstStyle/>
        <a:p>
          <a:pPr marL="17463" indent="-17463">
            <a:lnSpc>
              <a:spcPct val="100000"/>
            </a:lnSpc>
            <a:buNone/>
            <a:tabLst/>
          </a:pPr>
          <a:r>
            <a:rPr lang="en-US" sz="1600" b="0" dirty="0">
              <a:solidFill>
                <a:schemeClr val="tx1">
                  <a:lumMod val="75000"/>
                  <a:lumOff val="25000"/>
                </a:schemeClr>
              </a:solidFill>
              <a:effectLst/>
            </a:rPr>
            <a:t>Image pre-processing</a:t>
          </a:r>
        </a:p>
      </dgm:t>
    </dgm:pt>
    <dgm:pt modelId="{B6A59CDE-18AD-4553-B6C5-FF001A8E8510}" type="sibTrans" cxnId="{E97FF64F-8020-497E-AE7D-2395DDA4560D}">
      <dgm:prSet/>
      <dgm:spPr/>
      <dgm:t>
        <a:bodyPr/>
        <a:lstStyle/>
        <a:p>
          <a:pPr>
            <a:lnSpc>
              <a:spcPct val="100000"/>
            </a:lnSpc>
          </a:pPr>
          <a:endParaRPr lang="en-US" sz="1800" b="0">
            <a:solidFill>
              <a:schemeClr val="tx1">
                <a:lumMod val="75000"/>
                <a:lumOff val="25000"/>
              </a:schemeClr>
            </a:solidFill>
            <a:effectLst/>
          </a:endParaRPr>
        </a:p>
      </dgm:t>
    </dgm:pt>
    <dgm:pt modelId="{96C720A0-FEEF-48D1-8DF6-ABA03C304822}" type="parTrans" cxnId="{E97FF64F-8020-497E-AE7D-2395DDA4560D}">
      <dgm:prSet/>
      <dgm:spPr/>
      <dgm:t>
        <a:bodyPr/>
        <a:lstStyle/>
        <a:p>
          <a:pPr>
            <a:lnSpc>
              <a:spcPct val="100000"/>
            </a:lnSpc>
          </a:pPr>
          <a:endParaRPr lang="en-US" sz="1800" b="0">
            <a:solidFill>
              <a:schemeClr val="tx1">
                <a:lumMod val="75000"/>
                <a:lumOff val="25000"/>
              </a:schemeClr>
            </a:solidFill>
            <a:effectLst/>
          </a:endParaRPr>
        </a:p>
      </dgm:t>
    </dgm:pt>
    <dgm:pt modelId="{04A40292-9119-41B2-B968-7B651F20675D}">
      <dgm:prSet custT="1"/>
      <dgm:spPr/>
      <dgm:t>
        <a:bodyPr lIns="108000" tIns="432000" rIns="288000" anchor="t" anchorCtr="0"/>
        <a:lstStyle/>
        <a:p>
          <a:pPr marL="0" lvl="0" indent="0" defTabSz="533400">
            <a:lnSpc>
              <a:spcPct val="100000"/>
            </a:lnSpc>
            <a:spcBef>
              <a:spcPct val="0"/>
            </a:spcBef>
            <a:spcAft>
              <a:spcPts val="0"/>
            </a:spcAft>
            <a:buNone/>
          </a:pPr>
          <a:r>
            <a:rPr lang="en-US" sz="1600" b="0" kern="1200" dirty="0">
              <a:solidFill>
                <a:schemeClr val="tx1">
                  <a:lumMod val="75000"/>
                  <a:lumOff val="25000"/>
                </a:schemeClr>
              </a:solidFill>
              <a:effectLst/>
              <a:latin typeface="+mn-lt"/>
              <a:ea typeface="+mn-ea"/>
              <a:cs typeface="+mn-cs"/>
            </a:rPr>
            <a:t>Similarity measurement of query vectors and indexed vectors. </a:t>
          </a:r>
        </a:p>
      </dgm:t>
    </dgm:pt>
    <dgm:pt modelId="{B4C4972A-0898-484E-AF78-D5D7E0F991F2}" type="sibTrans" cxnId="{1D6C5464-DE30-4BEC-9E27-B2C179C39CC4}">
      <dgm:prSet/>
      <dgm:spPr/>
      <dgm:t>
        <a:bodyPr/>
        <a:lstStyle/>
        <a:p>
          <a:pPr>
            <a:lnSpc>
              <a:spcPct val="100000"/>
            </a:lnSpc>
          </a:pPr>
          <a:endParaRPr lang="en-US" sz="1800" b="0">
            <a:solidFill>
              <a:schemeClr val="tx1">
                <a:lumMod val="75000"/>
                <a:lumOff val="25000"/>
              </a:schemeClr>
            </a:solidFill>
            <a:effectLst/>
          </a:endParaRPr>
        </a:p>
      </dgm:t>
    </dgm:pt>
    <dgm:pt modelId="{70078FF1-F2A9-4A6B-88D1-8CF3595EFE73}" type="parTrans" cxnId="{1D6C5464-DE30-4BEC-9E27-B2C179C39CC4}">
      <dgm:prSet/>
      <dgm:spPr/>
      <dgm:t>
        <a:bodyPr/>
        <a:lstStyle/>
        <a:p>
          <a:pPr>
            <a:lnSpc>
              <a:spcPct val="100000"/>
            </a:lnSpc>
          </a:pPr>
          <a:endParaRPr lang="en-US" sz="1800" b="0">
            <a:solidFill>
              <a:schemeClr val="tx1">
                <a:lumMod val="75000"/>
                <a:lumOff val="25000"/>
              </a:schemeClr>
            </a:solidFill>
            <a:effectLst/>
          </a:endParaRPr>
        </a:p>
      </dgm:t>
    </dgm:pt>
    <dgm:pt modelId="{C8E903CE-0CFD-4D68-A857-80E14557005E}">
      <dgm:prSet custT="1"/>
      <dgm:spPr/>
      <dgm:t>
        <a:bodyPr lIns="108000" tIns="432000" rIns="288000" anchor="t" anchorCtr="0"/>
        <a:lstStyle/>
        <a:p>
          <a:pPr marL="0" lvl="0" indent="0" defTabSz="533400">
            <a:lnSpc>
              <a:spcPct val="100000"/>
            </a:lnSpc>
            <a:spcBef>
              <a:spcPct val="0"/>
            </a:spcBef>
            <a:spcAft>
              <a:spcPts val="0"/>
            </a:spcAft>
            <a:buNone/>
          </a:pPr>
          <a:r>
            <a:rPr lang="en-US" sz="1600" b="0" kern="1200" dirty="0">
              <a:solidFill>
                <a:schemeClr val="tx1">
                  <a:lumMod val="75000"/>
                  <a:lumOff val="25000"/>
                </a:schemeClr>
              </a:solidFill>
              <a:effectLst/>
              <a:latin typeface="+mn-lt"/>
              <a:ea typeface="+mn-ea"/>
              <a:cs typeface="+mn-cs"/>
            </a:rPr>
            <a:t>Parallelization of entire Architecture</a:t>
          </a:r>
        </a:p>
      </dgm:t>
    </dgm:pt>
    <dgm:pt modelId="{862799CE-00F4-4DD6-894E-A487503F8DE6}" type="sibTrans" cxnId="{17BD67AD-4331-49EC-BC4A-29404E891597}">
      <dgm:prSet/>
      <dgm:spPr/>
      <dgm:t>
        <a:bodyPr/>
        <a:lstStyle/>
        <a:p>
          <a:pPr>
            <a:lnSpc>
              <a:spcPct val="100000"/>
            </a:lnSpc>
          </a:pPr>
          <a:endParaRPr lang="en-US" sz="1800" b="0">
            <a:solidFill>
              <a:schemeClr val="tx1">
                <a:lumMod val="75000"/>
                <a:lumOff val="25000"/>
              </a:schemeClr>
            </a:solidFill>
            <a:effectLst/>
          </a:endParaRPr>
        </a:p>
      </dgm:t>
    </dgm:pt>
    <dgm:pt modelId="{D5890537-0D77-4DA1-A100-62C393623468}" type="parTrans" cxnId="{17BD67AD-4331-49EC-BC4A-29404E891597}">
      <dgm:prSet/>
      <dgm:spPr/>
      <dgm:t>
        <a:bodyPr/>
        <a:lstStyle/>
        <a:p>
          <a:pPr>
            <a:lnSpc>
              <a:spcPct val="100000"/>
            </a:lnSpc>
          </a:pPr>
          <a:endParaRPr lang="en-US" sz="1800" b="0">
            <a:solidFill>
              <a:schemeClr val="tx1">
                <a:lumMod val="75000"/>
                <a:lumOff val="25000"/>
              </a:schemeClr>
            </a:solidFill>
            <a:effectLst/>
          </a:endParaRPr>
        </a:p>
      </dgm:t>
    </dgm:pt>
    <dgm:pt modelId="{A8C77D88-BC98-4078-AF92-C27D64E28F17}">
      <dgm:prSet phldrT="[Text]" custT="1"/>
      <dgm:spPr/>
      <dgm:t>
        <a:bodyPr lIns="108000" tIns="432000" rIns="288000" anchor="t" anchorCtr="0"/>
        <a:lstStyle/>
        <a:p>
          <a:pPr marL="17463" indent="-17463">
            <a:lnSpc>
              <a:spcPct val="100000"/>
            </a:lnSpc>
            <a:buNone/>
            <a:tabLst/>
          </a:pPr>
          <a:r>
            <a:rPr lang="en-US" sz="1600" b="0" dirty="0">
              <a:solidFill>
                <a:schemeClr val="tx1">
                  <a:lumMod val="75000"/>
                  <a:lumOff val="25000"/>
                </a:schemeClr>
              </a:solidFill>
              <a:effectLst/>
            </a:rPr>
            <a:t>using convolutional Filters</a:t>
          </a:r>
        </a:p>
      </dgm:t>
    </dgm:pt>
    <dgm:pt modelId="{D3F96AF9-0F88-4A77-AD29-FFA28A2B5ADE}" type="parTrans" cxnId="{DC258ADE-EAB4-4568-9000-18B8791CE01B}">
      <dgm:prSet/>
      <dgm:spPr/>
      <dgm:t>
        <a:bodyPr/>
        <a:lstStyle/>
        <a:p>
          <a:endParaRPr lang="en-US"/>
        </a:p>
      </dgm:t>
    </dgm:pt>
    <dgm:pt modelId="{1D9CE3CA-4632-49B6-B5D7-DC546C954151}" type="sibTrans" cxnId="{DC258ADE-EAB4-4568-9000-18B8791CE01B}">
      <dgm:prSet/>
      <dgm:spPr/>
      <dgm:t>
        <a:bodyPr/>
        <a:lstStyle/>
        <a:p>
          <a:endParaRPr lang="en-US"/>
        </a:p>
      </dgm:t>
    </dgm:pt>
    <dgm:pt modelId="{979E43FF-12CB-ED49-8959-325E1A9E21E8}" type="pres">
      <dgm:prSet presAssocID="{55C0B14E-AEA6-48D3-A387-ED4A3A3BF840}" presName="Name0" presStyleCnt="0">
        <dgm:presLayoutVars>
          <dgm:dir/>
          <dgm:resizeHandles val="exact"/>
        </dgm:presLayoutVars>
      </dgm:prSet>
      <dgm:spPr/>
    </dgm:pt>
    <dgm:pt modelId="{3754F309-1559-6442-8699-F936A65F97CA}" type="pres">
      <dgm:prSet presAssocID="{55C0B14E-AEA6-48D3-A387-ED4A3A3BF840}" presName="arrow" presStyleLbl="bgShp" presStyleIdx="0" presStyleCnt="1" custScaleY="45311"/>
      <dgm:spPr>
        <a:solidFill>
          <a:schemeClr val="bg1">
            <a:lumMod val="95000"/>
          </a:schemeClr>
        </a:solidFill>
      </dgm:spPr>
    </dgm:pt>
    <dgm:pt modelId="{312902CF-7F5D-0B49-B3FE-568A87BF4EE4}" type="pres">
      <dgm:prSet presAssocID="{55C0B14E-AEA6-48D3-A387-ED4A3A3BF840}" presName="points" presStyleCnt="0"/>
      <dgm:spPr/>
    </dgm:pt>
    <dgm:pt modelId="{7CAA598B-5AE2-814C-8895-73F0FC0D02AE}" type="pres">
      <dgm:prSet presAssocID="{AACEAFD5-63CF-4AFC-B46F-BE086C5D447C}" presName="compositeA" presStyleCnt="0"/>
      <dgm:spPr/>
    </dgm:pt>
    <dgm:pt modelId="{372828CF-3339-E44A-BBB6-2086036C9488}" type="pres">
      <dgm:prSet presAssocID="{AACEAFD5-63CF-4AFC-B46F-BE086C5D447C}" presName="textA" presStyleLbl="revTx" presStyleIdx="0" presStyleCnt="5" custScaleX="143610">
        <dgm:presLayoutVars>
          <dgm:bulletEnabled val="1"/>
        </dgm:presLayoutVars>
      </dgm:prSet>
      <dgm:spPr/>
    </dgm:pt>
    <dgm:pt modelId="{A238071D-27EE-944C-AC00-AA0D602D331A}" type="pres">
      <dgm:prSet presAssocID="{AACEAFD5-63CF-4AFC-B46F-BE086C5D447C}" presName="circleA" presStyleLbl="node1" presStyleIdx="0" presStyleCnt="5"/>
      <dgm:spPr/>
    </dgm:pt>
    <dgm:pt modelId="{BECFCCEE-6D6F-F147-BE7E-FBD11FF42EAD}" type="pres">
      <dgm:prSet presAssocID="{AACEAFD5-63CF-4AFC-B46F-BE086C5D447C}" presName="spaceA" presStyleCnt="0"/>
      <dgm:spPr/>
    </dgm:pt>
    <dgm:pt modelId="{89586766-7512-7242-BC25-F8A2A8E6DC16}" type="pres">
      <dgm:prSet presAssocID="{7A8D4B4D-06E9-4958-810D-A6226B6AC588}" presName="space" presStyleCnt="0"/>
      <dgm:spPr/>
    </dgm:pt>
    <dgm:pt modelId="{F0FA847F-9671-4A4D-986D-259D97875668}" type="pres">
      <dgm:prSet presAssocID="{D07AD3FD-84FF-467E-9693-752776549C61}" presName="compositeB" presStyleCnt="0"/>
      <dgm:spPr/>
    </dgm:pt>
    <dgm:pt modelId="{66C3B005-1F82-8E46-986A-D7F66A3A11C5}" type="pres">
      <dgm:prSet presAssocID="{D07AD3FD-84FF-467E-9693-752776549C61}" presName="textB" presStyleLbl="revTx" presStyleIdx="1" presStyleCnt="5" custScaleX="226912">
        <dgm:presLayoutVars>
          <dgm:bulletEnabled val="1"/>
        </dgm:presLayoutVars>
      </dgm:prSet>
      <dgm:spPr/>
    </dgm:pt>
    <dgm:pt modelId="{E003598C-A77C-E647-AC67-202397C7C2C6}" type="pres">
      <dgm:prSet presAssocID="{D07AD3FD-84FF-467E-9693-752776549C61}" presName="circleB" presStyleLbl="node1" presStyleIdx="1" presStyleCnt="5"/>
      <dgm:spPr/>
    </dgm:pt>
    <dgm:pt modelId="{EE52B993-9278-8646-B454-15C4F5F8C682}" type="pres">
      <dgm:prSet presAssocID="{D07AD3FD-84FF-467E-9693-752776549C61}" presName="spaceB" presStyleCnt="0"/>
      <dgm:spPr/>
    </dgm:pt>
    <dgm:pt modelId="{EC4C393F-83F2-044A-B85A-B4A3B578CAAD}" type="pres">
      <dgm:prSet presAssocID="{A8C9B7A9-BC2A-4753-B7F0-F2E361D95520}" presName="space" presStyleCnt="0"/>
      <dgm:spPr/>
    </dgm:pt>
    <dgm:pt modelId="{13297FFB-E45E-F34B-9908-34A907476E6C}" type="pres">
      <dgm:prSet presAssocID="{D71FC021-6A65-44D1-95B9-0E6C89079866}" presName="compositeA" presStyleCnt="0"/>
      <dgm:spPr/>
    </dgm:pt>
    <dgm:pt modelId="{E093F839-D107-C147-91A7-BF591A6B37F1}" type="pres">
      <dgm:prSet presAssocID="{D71FC021-6A65-44D1-95B9-0E6C89079866}" presName="textA" presStyleLbl="revTx" presStyleIdx="2" presStyleCnt="5" custScaleX="195694" custScaleY="91414">
        <dgm:presLayoutVars>
          <dgm:bulletEnabled val="1"/>
        </dgm:presLayoutVars>
      </dgm:prSet>
      <dgm:spPr/>
    </dgm:pt>
    <dgm:pt modelId="{164A0F39-72C5-6C47-BD7E-D85A1B7BF6C9}" type="pres">
      <dgm:prSet presAssocID="{D71FC021-6A65-44D1-95B9-0E6C89079866}" presName="circleA" presStyleLbl="node1" presStyleIdx="2" presStyleCnt="5"/>
      <dgm:spPr/>
    </dgm:pt>
    <dgm:pt modelId="{E3993F29-0D14-D447-8668-E1B7850A37B6}" type="pres">
      <dgm:prSet presAssocID="{D71FC021-6A65-44D1-95B9-0E6C89079866}" presName="spaceA" presStyleCnt="0"/>
      <dgm:spPr/>
    </dgm:pt>
    <dgm:pt modelId="{CDF4B581-195F-1742-8878-AA3970849ADB}" type="pres">
      <dgm:prSet presAssocID="{9B090D9D-470E-46E2-AABB-0368A52481AA}" presName="space" presStyleCnt="0"/>
      <dgm:spPr/>
    </dgm:pt>
    <dgm:pt modelId="{B4932A9D-1A61-E94D-8B9F-812126317FC8}" type="pres">
      <dgm:prSet presAssocID="{32CCB050-072A-41BF-BE1B-388CF53E5629}" presName="compositeB" presStyleCnt="0"/>
      <dgm:spPr/>
    </dgm:pt>
    <dgm:pt modelId="{F18596F0-52A6-A143-9BFC-DA068C37DE6F}" type="pres">
      <dgm:prSet presAssocID="{32CCB050-072A-41BF-BE1B-388CF53E5629}" presName="textB" presStyleLbl="revTx" presStyleIdx="3" presStyleCnt="5" custScaleX="184181">
        <dgm:presLayoutVars>
          <dgm:bulletEnabled val="1"/>
        </dgm:presLayoutVars>
      </dgm:prSet>
      <dgm:spPr/>
    </dgm:pt>
    <dgm:pt modelId="{1501A02B-D4EF-144E-9CF0-602A004680BE}" type="pres">
      <dgm:prSet presAssocID="{32CCB050-072A-41BF-BE1B-388CF53E5629}" presName="circleB" presStyleLbl="node1" presStyleIdx="3" presStyleCnt="5"/>
      <dgm:spPr/>
    </dgm:pt>
    <dgm:pt modelId="{2D9E5D2A-7F10-D84E-A858-85FD944BF8E4}" type="pres">
      <dgm:prSet presAssocID="{32CCB050-072A-41BF-BE1B-388CF53E5629}" presName="spaceB" presStyleCnt="0"/>
      <dgm:spPr/>
    </dgm:pt>
    <dgm:pt modelId="{7B95C6FA-7857-A943-9165-2AAFAB22580C}" type="pres">
      <dgm:prSet presAssocID="{BF05D8EE-4413-4737-8721-DAF10D6CAB04}" presName="space" presStyleCnt="0"/>
      <dgm:spPr/>
    </dgm:pt>
    <dgm:pt modelId="{C1BDF471-A8AB-1D4C-874C-1E128B173605}" type="pres">
      <dgm:prSet presAssocID="{9E838AE2-4659-4603-ABC8-58DF4222C0D4}" presName="compositeA" presStyleCnt="0"/>
      <dgm:spPr/>
    </dgm:pt>
    <dgm:pt modelId="{10F10402-5A89-6540-96F4-099A00D5A2D6}" type="pres">
      <dgm:prSet presAssocID="{9E838AE2-4659-4603-ABC8-58DF4222C0D4}" presName="textA" presStyleLbl="revTx" presStyleIdx="4" presStyleCnt="5" custScaleX="166483">
        <dgm:presLayoutVars>
          <dgm:bulletEnabled val="1"/>
        </dgm:presLayoutVars>
      </dgm:prSet>
      <dgm:spPr/>
    </dgm:pt>
    <dgm:pt modelId="{C7D1C7BE-CF8B-A24E-8F4A-58F4F4E6CD28}" type="pres">
      <dgm:prSet presAssocID="{9E838AE2-4659-4603-ABC8-58DF4222C0D4}" presName="circleA" presStyleLbl="node1" presStyleIdx="4" presStyleCnt="5"/>
      <dgm:spPr/>
    </dgm:pt>
    <dgm:pt modelId="{D2A3B786-FF2F-3347-8F32-DF3C738BF88A}" type="pres">
      <dgm:prSet presAssocID="{9E838AE2-4659-4603-ABC8-58DF4222C0D4}" presName="spaceA" presStyleCnt="0"/>
      <dgm:spPr/>
    </dgm:pt>
  </dgm:ptLst>
  <dgm:cxnLst>
    <dgm:cxn modelId="{E3D50B03-7CAA-0F4A-A3C8-F3B1DBA170DC}" type="presOf" srcId="{32CCB050-072A-41BF-BE1B-388CF53E5629}" destId="{F18596F0-52A6-A143-9BFC-DA068C37DE6F}" srcOrd="0" destOrd="0" presId="urn:microsoft.com/office/officeart/2005/8/layout/hProcess11"/>
    <dgm:cxn modelId="{37101D06-CF2C-E64A-9F86-CA7A28B15D37}" type="presOf" srcId="{C8E903CE-0CFD-4D68-A857-80E14557005E}" destId="{10F10402-5A89-6540-96F4-099A00D5A2D6}" srcOrd="0" destOrd="1" presId="urn:microsoft.com/office/officeart/2005/8/layout/hProcess11"/>
    <dgm:cxn modelId="{CF54291C-AAFD-4FA4-9A16-20CE892BA907}" srcId="{55C0B14E-AEA6-48D3-A387-ED4A3A3BF840}" destId="{9E838AE2-4659-4603-ABC8-58DF4222C0D4}" srcOrd="4" destOrd="0" parTransId="{5FC53805-9431-4BC8-ADB9-DABF59DE31C7}" sibTransId="{61F1BCD3-232D-4C03-B56C-182BCB6108CD}"/>
    <dgm:cxn modelId="{0EFA3039-6828-403C-9445-4359BA6645E6}" srcId="{AACEAFD5-63CF-4AFC-B46F-BE086C5D447C}" destId="{349299C9-846E-4827-813A-349CCCE20782}" srcOrd="0" destOrd="0" parTransId="{AEA27547-B9ED-4994-BD27-04EC297EF367}" sibTransId="{9D819F52-ACA0-4B08-8256-DF6BD8FA3A0B}"/>
    <dgm:cxn modelId="{1D6C5464-DE30-4BEC-9E27-B2C179C39CC4}" srcId="{32CCB050-072A-41BF-BE1B-388CF53E5629}" destId="{04A40292-9119-41B2-B968-7B651F20675D}" srcOrd="0" destOrd="0" parTransId="{70078FF1-F2A9-4A6B-88D1-8CF3595EFE73}" sibTransId="{B4C4972A-0898-484E-AF78-D5D7E0F991F2}"/>
    <dgm:cxn modelId="{55492768-9A5E-4F74-AC7C-959C5C24EFD3}" srcId="{55C0B14E-AEA6-48D3-A387-ED4A3A3BF840}" destId="{D07AD3FD-84FF-467E-9693-752776549C61}" srcOrd="1" destOrd="0" parTransId="{7B691773-F524-4FAD-A272-BDF0B0C4370A}" sibTransId="{A8C9B7A9-BC2A-4753-B7F0-F2E361D95520}"/>
    <dgm:cxn modelId="{A4CC396F-6FFB-7F48-BC35-8D1997858A06}" type="presOf" srcId="{04A40292-9119-41B2-B968-7B651F20675D}" destId="{F18596F0-52A6-A143-9BFC-DA068C37DE6F}" srcOrd="0" destOrd="1" presId="urn:microsoft.com/office/officeart/2005/8/layout/hProcess11"/>
    <dgm:cxn modelId="{E97FF64F-8020-497E-AE7D-2395DDA4560D}" srcId="{D07AD3FD-84FF-467E-9693-752776549C61}" destId="{5D70EFF5-8B31-4A1F-AE44-51E4CF0013EB}" srcOrd="0" destOrd="0" parTransId="{96C720A0-FEEF-48D1-8DF6-ABA03C304822}" sibTransId="{B6A59CDE-18AD-4553-B6C5-FF001A8E8510}"/>
    <dgm:cxn modelId="{9FBC3372-F202-D043-9055-43BAD72A8D54}" type="presOf" srcId="{D07AD3FD-84FF-467E-9693-752776549C61}" destId="{66C3B005-1F82-8E46-986A-D7F66A3A11C5}" srcOrd="0" destOrd="0" presId="urn:microsoft.com/office/officeart/2005/8/layout/hProcess11"/>
    <dgm:cxn modelId="{6159EB78-387A-6141-8223-669AB14D9A35}" type="presOf" srcId="{D71FC021-6A65-44D1-95B9-0E6C89079866}" destId="{E093F839-D107-C147-91A7-BF591A6B37F1}" srcOrd="0" destOrd="0" presId="urn:microsoft.com/office/officeart/2005/8/layout/hProcess11"/>
    <dgm:cxn modelId="{7E89577D-1942-6A44-A17F-40CE7CAFE767}" type="presOf" srcId="{5D70EFF5-8B31-4A1F-AE44-51E4CF0013EB}" destId="{66C3B005-1F82-8E46-986A-D7F66A3A11C5}" srcOrd="0" destOrd="1" presId="urn:microsoft.com/office/officeart/2005/8/layout/hProcess11"/>
    <dgm:cxn modelId="{31676387-7E21-4EFA-9517-B1D2CFA14577}" type="presOf" srcId="{A8C77D88-BC98-4078-AF92-C27D64E28F17}" destId="{66C3B005-1F82-8E46-986A-D7F66A3A11C5}" srcOrd="0" destOrd="2" presId="urn:microsoft.com/office/officeart/2005/8/layout/hProcess11"/>
    <dgm:cxn modelId="{53239C96-427C-420B-95DC-546F3B30ED65}" srcId="{55C0B14E-AEA6-48D3-A387-ED4A3A3BF840}" destId="{D71FC021-6A65-44D1-95B9-0E6C89079866}" srcOrd="2" destOrd="0" parTransId="{862AAE39-3AAD-40E3-BA20-90187BD73242}" sibTransId="{9B090D9D-470E-46E2-AABB-0368A52481AA}"/>
    <dgm:cxn modelId="{128D0C97-47A2-4444-BE4E-EF716AA05109}" type="presOf" srcId="{AACEAFD5-63CF-4AFC-B46F-BE086C5D447C}" destId="{372828CF-3339-E44A-BBB6-2086036C9488}" srcOrd="0" destOrd="0" presId="urn:microsoft.com/office/officeart/2005/8/layout/hProcess11"/>
    <dgm:cxn modelId="{938719A9-826C-C146-B6E2-ACDCF3167681}" type="presOf" srcId="{349299C9-846E-4827-813A-349CCCE20782}" destId="{372828CF-3339-E44A-BBB6-2086036C9488}" srcOrd="0" destOrd="1" presId="urn:microsoft.com/office/officeart/2005/8/layout/hProcess11"/>
    <dgm:cxn modelId="{17BD67AD-4331-49EC-BC4A-29404E891597}" srcId="{9E838AE2-4659-4603-ABC8-58DF4222C0D4}" destId="{C8E903CE-0CFD-4D68-A857-80E14557005E}" srcOrd="0" destOrd="0" parTransId="{D5890537-0D77-4DA1-A100-62C393623468}" sibTransId="{862799CE-00F4-4DD6-894E-A487503F8DE6}"/>
    <dgm:cxn modelId="{1F92E5B2-6CA3-B740-8CEA-ABC194B07CE5}" type="presOf" srcId="{9E838AE2-4659-4603-ABC8-58DF4222C0D4}" destId="{10F10402-5A89-6540-96F4-099A00D5A2D6}" srcOrd="0" destOrd="0" presId="urn:microsoft.com/office/officeart/2005/8/layout/hProcess11"/>
    <dgm:cxn modelId="{AE101ABC-7EA3-4444-A576-8AB15A371C84}" srcId="{55C0B14E-AEA6-48D3-A387-ED4A3A3BF840}" destId="{AACEAFD5-63CF-4AFC-B46F-BE086C5D447C}" srcOrd="0" destOrd="0" parTransId="{7A0BD8EC-BB4A-4912-A54E-6F39B681264E}" sibTransId="{7A8D4B4D-06E9-4958-810D-A6226B6AC588}"/>
    <dgm:cxn modelId="{3099B7C2-7E56-9C44-9F22-55A437E5E1DF}" type="presOf" srcId="{55C0B14E-AEA6-48D3-A387-ED4A3A3BF840}" destId="{979E43FF-12CB-ED49-8959-325E1A9E21E8}" srcOrd="0" destOrd="0" presId="urn:microsoft.com/office/officeart/2005/8/layout/hProcess11"/>
    <dgm:cxn modelId="{DC258ADE-EAB4-4568-9000-18B8791CE01B}" srcId="{D07AD3FD-84FF-467E-9693-752776549C61}" destId="{A8C77D88-BC98-4078-AF92-C27D64E28F17}" srcOrd="1" destOrd="0" parTransId="{D3F96AF9-0F88-4A77-AD29-FFA28A2B5ADE}" sibTransId="{1D9CE3CA-4632-49B6-B5D7-DC546C954151}"/>
    <dgm:cxn modelId="{042E0AE1-6450-410A-B96E-AFBADB139BEA}" srcId="{55C0B14E-AEA6-48D3-A387-ED4A3A3BF840}" destId="{32CCB050-072A-41BF-BE1B-388CF53E5629}" srcOrd="3" destOrd="0" parTransId="{B301371B-A53D-4B79-8B8D-7B304894442B}" sibTransId="{BF05D8EE-4413-4737-8721-DAF10D6CAB04}"/>
    <dgm:cxn modelId="{E3115EEA-DE9C-4F06-B8B3-BEB263D5F2B1}" srcId="{D71FC021-6A65-44D1-95B9-0E6C89079866}" destId="{4A6BB192-9983-4F48-BBC5-6E384EED7EC5}" srcOrd="0" destOrd="0" parTransId="{230A6E4A-6CED-4DC0-AEFE-6859FE07B658}" sibTransId="{0B568EC2-5D2A-4B00-8047-B7832F245B44}"/>
    <dgm:cxn modelId="{F560A2FC-9EB1-C940-9414-05C0CD448957}" type="presOf" srcId="{4A6BB192-9983-4F48-BBC5-6E384EED7EC5}" destId="{E093F839-D107-C147-91A7-BF591A6B37F1}" srcOrd="0" destOrd="1" presId="urn:microsoft.com/office/officeart/2005/8/layout/hProcess11"/>
    <dgm:cxn modelId="{8DB1E629-70B5-F14A-8934-559A2686B302}" type="presParOf" srcId="{979E43FF-12CB-ED49-8959-325E1A9E21E8}" destId="{3754F309-1559-6442-8699-F936A65F97CA}" srcOrd="0" destOrd="0" presId="urn:microsoft.com/office/officeart/2005/8/layout/hProcess11"/>
    <dgm:cxn modelId="{8B438C6A-ACA1-B94F-8C5F-1C14FA63B9F7}" type="presParOf" srcId="{979E43FF-12CB-ED49-8959-325E1A9E21E8}" destId="{312902CF-7F5D-0B49-B3FE-568A87BF4EE4}" srcOrd="1" destOrd="0" presId="urn:microsoft.com/office/officeart/2005/8/layout/hProcess11"/>
    <dgm:cxn modelId="{AF0E93DD-423D-C54D-BFE9-C7CDF83C0E2F}" type="presParOf" srcId="{312902CF-7F5D-0B49-B3FE-568A87BF4EE4}" destId="{7CAA598B-5AE2-814C-8895-73F0FC0D02AE}" srcOrd="0" destOrd="0" presId="urn:microsoft.com/office/officeart/2005/8/layout/hProcess11"/>
    <dgm:cxn modelId="{273CEF30-A5AD-E04D-B0D5-D59D4A96664C}" type="presParOf" srcId="{7CAA598B-5AE2-814C-8895-73F0FC0D02AE}" destId="{372828CF-3339-E44A-BBB6-2086036C9488}" srcOrd="0" destOrd="0" presId="urn:microsoft.com/office/officeart/2005/8/layout/hProcess11"/>
    <dgm:cxn modelId="{4968D800-4572-7344-A24A-C44CAAA944B1}" type="presParOf" srcId="{7CAA598B-5AE2-814C-8895-73F0FC0D02AE}" destId="{A238071D-27EE-944C-AC00-AA0D602D331A}" srcOrd="1" destOrd="0" presId="urn:microsoft.com/office/officeart/2005/8/layout/hProcess11"/>
    <dgm:cxn modelId="{F3685BBF-CBDC-CE43-934C-9773B3691846}" type="presParOf" srcId="{7CAA598B-5AE2-814C-8895-73F0FC0D02AE}" destId="{BECFCCEE-6D6F-F147-BE7E-FBD11FF42EAD}" srcOrd="2" destOrd="0" presId="urn:microsoft.com/office/officeart/2005/8/layout/hProcess11"/>
    <dgm:cxn modelId="{16EAB8D8-EC66-D842-BE68-75A923DE3F4F}" type="presParOf" srcId="{312902CF-7F5D-0B49-B3FE-568A87BF4EE4}" destId="{89586766-7512-7242-BC25-F8A2A8E6DC16}" srcOrd="1" destOrd="0" presId="urn:microsoft.com/office/officeart/2005/8/layout/hProcess11"/>
    <dgm:cxn modelId="{16CC6C88-C4A7-C843-86B6-D7D1194241EC}" type="presParOf" srcId="{312902CF-7F5D-0B49-B3FE-568A87BF4EE4}" destId="{F0FA847F-9671-4A4D-986D-259D97875668}" srcOrd="2" destOrd="0" presId="urn:microsoft.com/office/officeart/2005/8/layout/hProcess11"/>
    <dgm:cxn modelId="{B7D22B24-6342-BA43-AFF6-6BE6E85ADCE4}" type="presParOf" srcId="{F0FA847F-9671-4A4D-986D-259D97875668}" destId="{66C3B005-1F82-8E46-986A-D7F66A3A11C5}" srcOrd="0" destOrd="0" presId="urn:microsoft.com/office/officeart/2005/8/layout/hProcess11"/>
    <dgm:cxn modelId="{6C1981FF-9BF4-6B43-B119-A40C174EF410}" type="presParOf" srcId="{F0FA847F-9671-4A4D-986D-259D97875668}" destId="{E003598C-A77C-E647-AC67-202397C7C2C6}" srcOrd="1" destOrd="0" presId="urn:microsoft.com/office/officeart/2005/8/layout/hProcess11"/>
    <dgm:cxn modelId="{F5A105D7-D607-714C-AABA-4B74B5E41317}" type="presParOf" srcId="{F0FA847F-9671-4A4D-986D-259D97875668}" destId="{EE52B993-9278-8646-B454-15C4F5F8C682}" srcOrd="2" destOrd="0" presId="urn:microsoft.com/office/officeart/2005/8/layout/hProcess11"/>
    <dgm:cxn modelId="{212FECA4-A57A-0442-A10B-99AE1D791480}" type="presParOf" srcId="{312902CF-7F5D-0B49-B3FE-568A87BF4EE4}" destId="{EC4C393F-83F2-044A-B85A-B4A3B578CAAD}" srcOrd="3" destOrd="0" presId="urn:microsoft.com/office/officeart/2005/8/layout/hProcess11"/>
    <dgm:cxn modelId="{9CB87072-BB02-7540-96A9-F95A9C3EF9E1}" type="presParOf" srcId="{312902CF-7F5D-0B49-B3FE-568A87BF4EE4}" destId="{13297FFB-E45E-F34B-9908-34A907476E6C}" srcOrd="4" destOrd="0" presId="urn:microsoft.com/office/officeart/2005/8/layout/hProcess11"/>
    <dgm:cxn modelId="{9FFA598F-1314-CC4E-8EA8-2F0A0F350DB7}" type="presParOf" srcId="{13297FFB-E45E-F34B-9908-34A907476E6C}" destId="{E093F839-D107-C147-91A7-BF591A6B37F1}" srcOrd="0" destOrd="0" presId="urn:microsoft.com/office/officeart/2005/8/layout/hProcess11"/>
    <dgm:cxn modelId="{2C1DEA51-BF16-EB46-A9D4-0C897F5ADCF4}" type="presParOf" srcId="{13297FFB-E45E-F34B-9908-34A907476E6C}" destId="{164A0F39-72C5-6C47-BD7E-D85A1B7BF6C9}" srcOrd="1" destOrd="0" presId="urn:microsoft.com/office/officeart/2005/8/layout/hProcess11"/>
    <dgm:cxn modelId="{2E3A6EA0-AAF8-6C49-A912-AB77BF830EC7}" type="presParOf" srcId="{13297FFB-E45E-F34B-9908-34A907476E6C}" destId="{E3993F29-0D14-D447-8668-E1B7850A37B6}" srcOrd="2" destOrd="0" presId="urn:microsoft.com/office/officeart/2005/8/layout/hProcess11"/>
    <dgm:cxn modelId="{CA905AB8-A652-0E4A-9AD1-99DAEEB05A6A}" type="presParOf" srcId="{312902CF-7F5D-0B49-B3FE-568A87BF4EE4}" destId="{CDF4B581-195F-1742-8878-AA3970849ADB}" srcOrd="5" destOrd="0" presId="urn:microsoft.com/office/officeart/2005/8/layout/hProcess11"/>
    <dgm:cxn modelId="{911F52CA-B30A-C347-9A49-338EEA3EFFFE}" type="presParOf" srcId="{312902CF-7F5D-0B49-B3FE-568A87BF4EE4}" destId="{B4932A9D-1A61-E94D-8B9F-812126317FC8}" srcOrd="6" destOrd="0" presId="urn:microsoft.com/office/officeart/2005/8/layout/hProcess11"/>
    <dgm:cxn modelId="{A76AD246-B672-E045-BFDA-9A43C9763A6D}" type="presParOf" srcId="{B4932A9D-1A61-E94D-8B9F-812126317FC8}" destId="{F18596F0-52A6-A143-9BFC-DA068C37DE6F}" srcOrd="0" destOrd="0" presId="urn:microsoft.com/office/officeart/2005/8/layout/hProcess11"/>
    <dgm:cxn modelId="{0A7EF4D7-E0AC-EE42-BFD9-763F47B8FDB9}" type="presParOf" srcId="{B4932A9D-1A61-E94D-8B9F-812126317FC8}" destId="{1501A02B-D4EF-144E-9CF0-602A004680BE}" srcOrd="1" destOrd="0" presId="urn:microsoft.com/office/officeart/2005/8/layout/hProcess11"/>
    <dgm:cxn modelId="{80ACC028-54C4-D847-887A-13AEF449A191}" type="presParOf" srcId="{B4932A9D-1A61-E94D-8B9F-812126317FC8}" destId="{2D9E5D2A-7F10-D84E-A858-85FD944BF8E4}" srcOrd="2" destOrd="0" presId="urn:microsoft.com/office/officeart/2005/8/layout/hProcess11"/>
    <dgm:cxn modelId="{09288F11-993F-D641-948D-B4D5BB340C8F}" type="presParOf" srcId="{312902CF-7F5D-0B49-B3FE-568A87BF4EE4}" destId="{7B95C6FA-7857-A943-9165-2AAFAB22580C}" srcOrd="7" destOrd="0" presId="urn:microsoft.com/office/officeart/2005/8/layout/hProcess11"/>
    <dgm:cxn modelId="{1660E60A-8611-074B-9091-28BAB2770DF5}" type="presParOf" srcId="{312902CF-7F5D-0B49-B3FE-568A87BF4EE4}" destId="{C1BDF471-A8AB-1D4C-874C-1E128B173605}" srcOrd="8" destOrd="0" presId="urn:microsoft.com/office/officeart/2005/8/layout/hProcess11"/>
    <dgm:cxn modelId="{DCDAEAB7-ABCE-0B48-8909-B859313D92C2}" type="presParOf" srcId="{C1BDF471-A8AB-1D4C-874C-1E128B173605}" destId="{10F10402-5A89-6540-96F4-099A00D5A2D6}" srcOrd="0" destOrd="0" presId="urn:microsoft.com/office/officeart/2005/8/layout/hProcess11"/>
    <dgm:cxn modelId="{2B18B5AE-48BC-1141-BF94-E6EBF9C31BD2}" type="presParOf" srcId="{C1BDF471-A8AB-1D4C-874C-1E128B173605}" destId="{C7D1C7BE-CF8B-A24E-8F4A-58F4F4E6CD28}" srcOrd="1" destOrd="0" presId="urn:microsoft.com/office/officeart/2005/8/layout/hProcess11"/>
    <dgm:cxn modelId="{053D4CAF-FC38-9F49-8C36-98633D3A0E58}" type="presParOf" srcId="{C1BDF471-A8AB-1D4C-874C-1E128B173605}" destId="{D2A3B786-FF2F-3347-8F32-DF3C738BF88A}"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54F309-1559-6442-8699-F936A65F97CA}">
      <dsp:nvSpPr>
        <dsp:cNvPr id="0" name=""/>
        <dsp:cNvSpPr/>
      </dsp:nvSpPr>
      <dsp:spPr>
        <a:xfrm>
          <a:off x="0" y="2095344"/>
          <a:ext cx="11401023" cy="927672"/>
        </a:xfrm>
        <a:prstGeom prst="notchedRightArrow">
          <a:avLst/>
        </a:prstGeom>
        <a:solidFill>
          <a:schemeClr val="bg1">
            <a:lumMod val="95000"/>
          </a:schemeClr>
        </a:solidFill>
        <a:ln>
          <a:noFill/>
        </a:ln>
        <a:effectLst/>
      </dsp:spPr>
      <dsp:style>
        <a:lnRef idx="0">
          <a:scrgbClr r="0" g="0" b="0"/>
        </a:lnRef>
        <a:fillRef idx="1">
          <a:scrgbClr r="0" g="0" b="0"/>
        </a:fillRef>
        <a:effectRef idx="0">
          <a:scrgbClr r="0" g="0" b="0"/>
        </a:effectRef>
        <a:fontRef idx="minor"/>
      </dsp:style>
    </dsp:sp>
    <dsp:sp modelId="{372828CF-3339-E44A-BBB6-2086036C9488}">
      <dsp:nvSpPr>
        <dsp:cNvPr id="0" name=""/>
        <dsp:cNvSpPr/>
      </dsp:nvSpPr>
      <dsp:spPr>
        <a:xfrm>
          <a:off x="2297" y="0"/>
          <a:ext cx="1572144" cy="2047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1">
          <a:noAutofit/>
        </a:bodyPr>
        <a:lstStyle/>
        <a:p>
          <a:pPr marL="0" lvl="0" indent="0" algn="l" defTabSz="711200">
            <a:lnSpc>
              <a:spcPct val="100000"/>
            </a:lnSpc>
            <a:spcBef>
              <a:spcPct val="0"/>
            </a:spcBef>
            <a:spcAft>
              <a:spcPct val="35000"/>
            </a:spcAft>
            <a:buNone/>
          </a:pPr>
          <a:r>
            <a:rPr lang="en-US" sz="1600" b="1" kern="1200" dirty="0">
              <a:solidFill>
                <a:schemeClr val="tx1">
                  <a:lumMod val="75000"/>
                  <a:lumOff val="25000"/>
                </a:schemeClr>
              </a:solidFill>
              <a:effectLst/>
              <a:latin typeface="+mj-lt"/>
            </a:rPr>
            <a:t>STAGE 01</a:t>
          </a:r>
        </a:p>
        <a:p>
          <a:pPr marL="0" lvl="0" indent="0" algn="l" defTabSz="711200">
            <a:lnSpc>
              <a:spcPct val="100000"/>
            </a:lnSpc>
            <a:spcBef>
              <a:spcPct val="0"/>
            </a:spcBef>
            <a:spcAft>
              <a:spcPct val="35000"/>
            </a:spcAft>
            <a:buNone/>
          </a:pPr>
          <a:endParaRPr lang="en-US" sz="500" b="1" kern="1200" dirty="0">
            <a:solidFill>
              <a:schemeClr val="tx1">
                <a:lumMod val="75000"/>
                <a:lumOff val="25000"/>
              </a:schemeClr>
            </a:solidFill>
            <a:effectLst/>
            <a:latin typeface="+mj-lt"/>
          </a:endParaRPr>
        </a:p>
        <a:p>
          <a:pPr marL="0" lvl="0" indent="0" algn="l" defTabSz="533400">
            <a:lnSpc>
              <a:spcPct val="100000"/>
            </a:lnSpc>
            <a:spcBef>
              <a:spcPct val="0"/>
            </a:spcBef>
            <a:spcAft>
              <a:spcPts val="0"/>
            </a:spcAft>
            <a:buNone/>
          </a:pPr>
          <a:r>
            <a:rPr lang="en-US" sz="1600" b="0" kern="1200" dirty="0">
              <a:solidFill>
                <a:schemeClr val="tx1">
                  <a:lumMod val="75000"/>
                  <a:lumOff val="25000"/>
                </a:schemeClr>
              </a:solidFill>
              <a:effectLst/>
              <a:latin typeface="+mn-lt"/>
              <a:ea typeface="+mn-ea"/>
              <a:cs typeface="+mn-cs"/>
            </a:rPr>
            <a:t>Collecting a Dataset of Images.</a:t>
          </a:r>
        </a:p>
      </dsp:txBody>
      <dsp:txXfrm>
        <a:off x="2297" y="0"/>
        <a:ext cx="1572144" cy="2047344"/>
      </dsp:txXfrm>
    </dsp:sp>
    <dsp:sp modelId="{A238071D-27EE-944C-AC00-AA0D602D331A}">
      <dsp:nvSpPr>
        <dsp:cNvPr id="0" name=""/>
        <dsp:cNvSpPr/>
      </dsp:nvSpPr>
      <dsp:spPr>
        <a:xfrm>
          <a:off x="532451" y="2303262"/>
          <a:ext cx="511836" cy="511836"/>
        </a:xfrm>
        <a:prstGeom prst="ellips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6C3B005-1F82-8E46-986A-D7F66A3A11C5}">
      <dsp:nvSpPr>
        <dsp:cNvPr id="0" name=""/>
        <dsp:cNvSpPr/>
      </dsp:nvSpPr>
      <dsp:spPr>
        <a:xfrm>
          <a:off x="1629178" y="3071016"/>
          <a:ext cx="2484078" cy="2047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t" anchorCtr="1">
          <a:noAutofit/>
        </a:bodyPr>
        <a:lstStyle/>
        <a:p>
          <a:pPr marL="17463" lvl="0" indent="-17463" algn="l" defTabSz="711200">
            <a:lnSpc>
              <a:spcPct val="100000"/>
            </a:lnSpc>
            <a:spcBef>
              <a:spcPct val="0"/>
            </a:spcBef>
            <a:spcAft>
              <a:spcPct val="35000"/>
            </a:spcAft>
            <a:buNone/>
            <a:tabLst/>
          </a:pPr>
          <a:r>
            <a:rPr lang="en-US" sz="1600" b="1" kern="1200" dirty="0">
              <a:solidFill>
                <a:schemeClr val="tx1">
                  <a:lumMod val="75000"/>
                  <a:lumOff val="25000"/>
                </a:schemeClr>
              </a:solidFill>
              <a:effectLst/>
              <a:latin typeface="+mj-lt"/>
            </a:rPr>
            <a:t>STAGE 02</a:t>
          </a:r>
        </a:p>
        <a:p>
          <a:pPr marL="17463" lvl="1" indent="-17463" algn="l" defTabSz="711200">
            <a:lnSpc>
              <a:spcPct val="100000"/>
            </a:lnSpc>
            <a:spcBef>
              <a:spcPct val="0"/>
            </a:spcBef>
            <a:spcAft>
              <a:spcPct val="15000"/>
            </a:spcAft>
            <a:buNone/>
            <a:tabLst/>
          </a:pPr>
          <a:r>
            <a:rPr lang="en-US" sz="1600" b="0" kern="1200" dirty="0">
              <a:solidFill>
                <a:schemeClr val="tx1">
                  <a:lumMod val="75000"/>
                  <a:lumOff val="25000"/>
                </a:schemeClr>
              </a:solidFill>
              <a:effectLst/>
            </a:rPr>
            <a:t>Image pre-processing</a:t>
          </a:r>
        </a:p>
        <a:p>
          <a:pPr marL="17463" lvl="1" indent="-17463" algn="l" defTabSz="711200">
            <a:lnSpc>
              <a:spcPct val="100000"/>
            </a:lnSpc>
            <a:spcBef>
              <a:spcPct val="0"/>
            </a:spcBef>
            <a:spcAft>
              <a:spcPct val="15000"/>
            </a:spcAft>
            <a:buNone/>
            <a:tabLst/>
          </a:pPr>
          <a:r>
            <a:rPr lang="en-US" sz="1600" b="0" kern="1200" dirty="0">
              <a:solidFill>
                <a:schemeClr val="tx1">
                  <a:lumMod val="75000"/>
                  <a:lumOff val="25000"/>
                </a:schemeClr>
              </a:solidFill>
              <a:effectLst/>
            </a:rPr>
            <a:t>using convolutional Filters</a:t>
          </a:r>
        </a:p>
      </dsp:txBody>
      <dsp:txXfrm>
        <a:off x="1629178" y="3071016"/>
        <a:ext cx="2484078" cy="2047344"/>
      </dsp:txXfrm>
    </dsp:sp>
    <dsp:sp modelId="{E003598C-A77C-E647-AC67-202397C7C2C6}">
      <dsp:nvSpPr>
        <dsp:cNvPr id="0" name=""/>
        <dsp:cNvSpPr/>
      </dsp:nvSpPr>
      <dsp:spPr>
        <a:xfrm>
          <a:off x="2615300" y="2303262"/>
          <a:ext cx="511836" cy="511836"/>
        </a:xfrm>
        <a:prstGeom prst="ellipse">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093F839-D107-C147-91A7-BF591A6B37F1}">
      <dsp:nvSpPr>
        <dsp:cNvPr id="0" name=""/>
        <dsp:cNvSpPr/>
      </dsp:nvSpPr>
      <dsp:spPr>
        <a:xfrm>
          <a:off x="4167993" y="43946"/>
          <a:ext cx="2142324" cy="18715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1">
          <a:noAutofit/>
        </a:bodyPr>
        <a:lstStyle/>
        <a:p>
          <a:pPr marL="17463" lvl="0" indent="0" algn="l" defTabSz="711200">
            <a:lnSpc>
              <a:spcPct val="100000"/>
            </a:lnSpc>
            <a:spcBef>
              <a:spcPct val="0"/>
            </a:spcBef>
            <a:spcAft>
              <a:spcPct val="35000"/>
            </a:spcAft>
            <a:buNone/>
            <a:tabLst/>
          </a:pPr>
          <a:r>
            <a:rPr lang="en-US" sz="1600" b="1" kern="1200" dirty="0">
              <a:solidFill>
                <a:schemeClr val="tx1">
                  <a:lumMod val="75000"/>
                  <a:lumOff val="25000"/>
                </a:schemeClr>
              </a:solidFill>
              <a:effectLst/>
              <a:latin typeface="+mj-lt"/>
            </a:rPr>
            <a:t>STAGE 03</a:t>
          </a:r>
        </a:p>
        <a:p>
          <a:pPr marL="17463" lvl="1" indent="0" algn="l" defTabSz="711200">
            <a:lnSpc>
              <a:spcPct val="100000"/>
            </a:lnSpc>
            <a:spcBef>
              <a:spcPct val="0"/>
            </a:spcBef>
            <a:spcAft>
              <a:spcPct val="15000"/>
            </a:spcAft>
            <a:buNone/>
            <a:tabLst/>
          </a:pPr>
          <a:r>
            <a:rPr lang="en-US" sz="1600" b="0" kern="1200" dirty="0">
              <a:solidFill>
                <a:schemeClr val="tx1">
                  <a:lumMod val="75000"/>
                  <a:lumOff val="25000"/>
                </a:schemeClr>
              </a:solidFill>
              <a:effectLst/>
            </a:rPr>
            <a:t>Feature extraction and Indexing Feature vectors of database images. </a:t>
          </a:r>
        </a:p>
      </dsp:txBody>
      <dsp:txXfrm>
        <a:off x="4167993" y="43946"/>
        <a:ext cx="2142324" cy="1871559"/>
      </dsp:txXfrm>
    </dsp:sp>
    <dsp:sp modelId="{164A0F39-72C5-6C47-BD7E-D85A1B7BF6C9}">
      <dsp:nvSpPr>
        <dsp:cNvPr id="0" name=""/>
        <dsp:cNvSpPr/>
      </dsp:nvSpPr>
      <dsp:spPr>
        <a:xfrm>
          <a:off x="4983238" y="2259316"/>
          <a:ext cx="511836" cy="511836"/>
        </a:xfrm>
        <a:prstGeom prst="ellipse">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18596F0-52A6-A143-9BFC-DA068C37DE6F}">
      <dsp:nvSpPr>
        <dsp:cNvPr id="0" name=""/>
        <dsp:cNvSpPr/>
      </dsp:nvSpPr>
      <dsp:spPr>
        <a:xfrm>
          <a:off x="6365055" y="3071016"/>
          <a:ext cx="2016288" cy="2047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t" anchorCtr="1">
          <a:noAutofit/>
        </a:bodyPr>
        <a:lstStyle/>
        <a:p>
          <a:pPr marL="0" lvl="0" indent="0" algn="l" defTabSz="711200">
            <a:lnSpc>
              <a:spcPct val="100000"/>
            </a:lnSpc>
            <a:spcBef>
              <a:spcPct val="0"/>
            </a:spcBef>
            <a:spcAft>
              <a:spcPct val="35000"/>
            </a:spcAft>
            <a:buNone/>
          </a:pPr>
          <a:r>
            <a:rPr lang="en-US" sz="1600" b="1" kern="1200" dirty="0">
              <a:solidFill>
                <a:schemeClr val="tx1">
                  <a:lumMod val="75000"/>
                  <a:lumOff val="25000"/>
                </a:schemeClr>
              </a:solidFill>
              <a:effectLst/>
              <a:latin typeface="+mj-lt"/>
            </a:rPr>
            <a:t>STAGE 04</a:t>
          </a:r>
          <a:endParaRPr lang="ru-RU" sz="1600" b="1" kern="1200" dirty="0">
            <a:solidFill>
              <a:schemeClr val="tx1">
                <a:lumMod val="75000"/>
                <a:lumOff val="25000"/>
              </a:schemeClr>
            </a:solidFill>
            <a:effectLst/>
            <a:latin typeface="+mj-lt"/>
          </a:endParaRPr>
        </a:p>
        <a:p>
          <a:pPr marL="0" lvl="0" indent="0" algn="l" defTabSz="533400">
            <a:lnSpc>
              <a:spcPct val="100000"/>
            </a:lnSpc>
            <a:spcBef>
              <a:spcPct val="0"/>
            </a:spcBef>
            <a:spcAft>
              <a:spcPts val="0"/>
            </a:spcAft>
            <a:buNone/>
          </a:pPr>
          <a:r>
            <a:rPr lang="en-US" sz="1600" b="0" kern="1200" dirty="0">
              <a:solidFill>
                <a:schemeClr val="tx1">
                  <a:lumMod val="75000"/>
                  <a:lumOff val="25000"/>
                </a:schemeClr>
              </a:solidFill>
              <a:effectLst/>
              <a:latin typeface="+mn-lt"/>
              <a:ea typeface="+mn-ea"/>
              <a:cs typeface="+mn-cs"/>
            </a:rPr>
            <a:t>Similarity measurement of query vectors and indexed vectors. </a:t>
          </a:r>
        </a:p>
      </dsp:txBody>
      <dsp:txXfrm>
        <a:off x="6365055" y="3071016"/>
        <a:ext cx="2016288" cy="2047344"/>
      </dsp:txXfrm>
    </dsp:sp>
    <dsp:sp modelId="{1501A02B-D4EF-144E-9CF0-602A004680BE}">
      <dsp:nvSpPr>
        <dsp:cNvPr id="0" name=""/>
        <dsp:cNvSpPr/>
      </dsp:nvSpPr>
      <dsp:spPr>
        <a:xfrm>
          <a:off x="7117281" y="2303262"/>
          <a:ext cx="511836" cy="511836"/>
        </a:xfrm>
        <a:prstGeom prst="ellipse">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F10402-5A89-6540-96F4-099A00D5A2D6}">
      <dsp:nvSpPr>
        <dsp:cNvPr id="0" name=""/>
        <dsp:cNvSpPr/>
      </dsp:nvSpPr>
      <dsp:spPr>
        <a:xfrm>
          <a:off x="8436080" y="0"/>
          <a:ext cx="1822542" cy="2047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1">
          <a:noAutofit/>
        </a:bodyPr>
        <a:lstStyle/>
        <a:p>
          <a:pPr marL="0" lvl="0" indent="0" algn="l" defTabSz="711200">
            <a:lnSpc>
              <a:spcPct val="100000"/>
            </a:lnSpc>
            <a:spcBef>
              <a:spcPct val="0"/>
            </a:spcBef>
            <a:spcAft>
              <a:spcPct val="35000"/>
            </a:spcAft>
            <a:buNone/>
          </a:pPr>
          <a:r>
            <a:rPr lang="en-US" sz="1600" b="1" kern="1200" dirty="0">
              <a:solidFill>
                <a:schemeClr val="tx1">
                  <a:lumMod val="75000"/>
                  <a:lumOff val="25000"/>
                </a:schemeClr>
              </a:solidFill>
              <a:effectLst/>
              <a:latin typeface="+mj-lt"/>
            </a:rPr>
            <a:t>STAGE 05</a:t>
          </a:r>
        </a:p>
        <a:p>
          <a:pPr marL="0" lvl="0" indent="0" algn="l" defTabSz="533400">
            <a:lnSpc>
              <a:spcPct val="100000"/>
            </a:lnSpc>
            <a:spcBef>
              <a:spcPct val="0"/>
            </a:spcBef>
            <a:spcAft>
              <a:spcPts val="0"/>
            </a:spcAft>
            <a:buNone/>
          </a:pPr>
          <a:r>
            <a:rPr lang="en-US" sz="1600" b="0" kern="1200" dirty="0">
              <a:solidFill>
                <a:schemeClr val="tx1">
                  <a:lumMod val="75000"/>
                  <a:lumOff val="25000"/>
                </a:schemeClr>
              </a:solidFill>
              <a:effectLst/>
              <a:latin typeface="+mn-lt"/>
              <a:ea typeface="+mn-ea"/>
              <a:cs typeface="+mn-cs"/>
            </a:rPr>
            <a:t>Parallelization of entire Architecture</a:t>
          </a:r>
        </a:p>
      </dsp:txBody>
      <dsp:txXfrm>
        <a:off x="8436080" y="0"/>
        <a:ext cx="1822542" cy="2047344"/>
      </dsp:txXfrm>
    </dsp:sp>
    <dsp:sp modelId="{C7D1C7BE-CF8B-A24E-8F4A-58F4F4E6CD28}">
      <dsp:nvSpPr>
        <dsp:cNvPr id="0" name=""/>
        <dsp:cNvSpPr/>
      </dsp:nvSpPr>
      <dsp:spPr>
        <a:xfrm>
          <a:off x="9091433" y="2303262"/>
          <a:ext cx="511836" cy="511836"/>
        </a:xfrm>
        <a:prstGeom prst="ellipse">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gif>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25-Oct-20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Oval 10">
            <a:extLst>
              <a:ext uri="{FF2B5EF4-FFF2-40B4-BE49-F238E27FC236}">
                <a16:creationId xmlns:a16="http://schemas.microsoft.com/office/drawing/2014/main" id="{68EC5FC9-F7D0-0141-850B-7623CA81A775}"/>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B8F839E6-7F1F-6E4D-B83C-F5DA99E98229}"/>
              </a:ext>
            </a:extLst>
          </p:cNvPr>
          <p:cNvSpPr/>
          <p:nvPr userDrawn="1"/>
        </p:nvSpPr>
        <p:spPr>
          <a:xfrm>
            <a:off x="10337662" y="4398630"/>
            <a:ext cx="1700492" cy="1700492"/>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5EACA50E-A3A8-9D41-B30C-03B00FB2DEF0}"/>
              </a:ext>
            </a:extLst>
          </p:cNvPr>
          <p:cNvSpPr/>
          <p:nvPr userDrawn="1"/>
        </p:nvSpPr>
        <p:spPr>
          <a:xfrm>
            <a:off x="5664569" y="541205"/>
            <a:ext cx="283407" cy="283407"/>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A92073B-F20B-034A-BC3A-9B993F0DD0BA}"/>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4091F50-D240-B145-B0B1-DAEDDFDE34AD}"/>
              </a:ext>
            </a:extLst>
          </p:cNvPr>
          <p:cNvSpPr/>
          <p:nvPr userDrawn="1"/>
        </p:nvSpPr>
        <p:spPr>
          <a:xfrm>
            <a:off x="0" y="-1994"/>
            <a:ext cx="1700492" cy="1700492"/>
          </a:xfrm>
          <a:prstGeom prst="ellipse">
            <a:avLst/>
          </a:prstGeom>
          <a:noFill/>
          <a:ln w="38100">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7270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71DAD948-6707-714E-9E8F-26A36F4AE20E}"/>
              </a:ext>
            </a:extLst>
          </p:cNvPr>
          <p:cNvSpPr/>
          <p:nvPr userDrawn="1"/>
        </p:nvSpPr>
        <p:spPr>
          <a:xfrm>
            <a:off x="10429390" y="360726"/>
            <a:ext cx="1035859" cy="1035859"/>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5F81511-AC79-6748-869A-9982CD568B16}"/>
              </a:ext>
            </a:extLst>
          </p:cNvPr>
          <p:cNvSpPr/>
          <p:nvPr userDrawn="1"/>
        </p:nvSpPr>
        <p:spPr>
          <a:xfrm>
            <a:off x="10337662" y="4398630"/>
            <a:ext cx="1700492" cy="1700492"/>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5">
            <a:extLst>
              <a:ext uri="{FF2B5EF4-FFF2-40B4-BE49-F238E27FC236}">
                <a16:creationId xmlns:a16="http://schemas.microsoft.com/office/drawing/2014/main" id="{A6F72D4E-9F4D-6341-9F9E-63E01AF59B47}"/>
              </a:ext>
            </a:extLst>
          </p:cNvPr>
          <p:cNvSpPr>
            <a:spLocks noGrp="1"/>
          </p:cNvSpPr>
          <p:nvPr>
            <p:ph type="pic" sz="quarter" idx="13"/>
          </p:nvPr>
        </p:nvSpPr>
        <p:spPr>
          <a:xfrm>
            <a:off x="5654414" y="265113"/>
            <a:ext cx="6089650" cy="6089650"/>
          </a:xfrm>
          <a:prstGeom prst="ellipse">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p:spPr>
        <p:txBody>
          <a:bodyPr/>
          <a:lstStyle/>
          <a:p>
            <a:r>
              <a:rPr lang="en-US" dirty="0"/>
              <a:t>Click icon to add picture</a:t>
            </a:r>
          </a:p>
        </p:txBody>
      </p:sp>
      <p:sp>
        <p:nvSpPr>
          <p:cNvPr id="2" name="Date Placeholder 1"/>
          <p:cNvSpPr>
            <a:spLocks noGrp="1"/>
          </p:cNvSpPr>
          <p:nvPr>
            <p:ph type="dt" sz="half" idx="10"/>
          </p:nvPr>
        </p:nvSpPr>
        <p:spPr/>
        <p:txBody>
          <a:bodyPr/>
          <a:lstStyle/>
          <a:p>
            <a:fld id="{4EDE50D6-574B-40AF-946F-D52A04ADE379}" type="datetime1">
              <a:rPr lang="en-US" smtClean="0"/>
              <a:t>25-Oct-20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18" name="Content Placeholder 2">
            <a:extLst>
              <a:ext uri="{FF2B5EF4-FFF2-40B4-BE49-F238E27FC236}">
                <a16:creationId xmlns:a16="http://schemas.microsoft.com/office/drawing/2014/main" id="{A2F758DC-4792-1D42-83A8-ED4E6CD5F7E3}"/>
              </a:ext>
            </a:extLst>
          </p:cNvPr>
          <p:cNvSpPr>
            <a:spLocks noGrp="1"/>
          </p:cNvSpPr>
          <p:nvPr>
            <p:ph sz="half" idx="1"/>
          </p:nvPr>
        </p:nvSpPr>
        <p:spPr>
          <a:xfrm>
            <a:off x="1097279" y="2322728"/>
            <a:ext cx="4144096" cy="4032225"/>
          </a:xfrm>
        </p:spPr>
        <p:txBody>
          <a:bodyPr anchor="t">
            <a:normAutofit/>
          </a:bodyPr>
          <a:lstStyle>
            <a:lvl1pPr>
              <a:defRPr sz="1600"/>
            </a:lvl1pPr>
            <a:lvl2pPr>
              <a:defRPr sz="1400"/>
            </a:lvl2pPr>
            <a:lvl3pPr>
              <a:defRPr sz="12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Oval 10">
            <a:extLst>
              <a:ext uri="{FF2B5EF4-FFF2-40B4-BE49-F238E27FC236}">
                <a16:creationId xmlns:a16="http://schemas.microsoft.com/office/drawing/2014/main" id="{2CB8633A-7C70-3C48-8FEE-69941AF2B466}"/>
              </a:ext>
            </a:extLst>
          </p:cNvPr>
          <p:cNvSpPr/>
          <p:nvPr userDrawn="1"/>
        </p:nvSpPr>
        <p:spPr>
          <a:xfrm>
            <a:off x="5535466" y="5600935"/>
            <a:ext cx="643415" cy="643415"/>
          </a:xfrm>
          <a:prstGeom prst="ellipse">
            <a:avLst/>
          </a:prstGeom>
          <a:noFill/>
          <a:ln w="38100">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23B967D9-597D-E14A-AE80-4C3877655FB2}"/>
              </a:ext>
            </a:extLst>
          </p:cNvPr>
          <p:cNvSpPr/>
          <p:nvPr userDrawn="1"/>
        </p:nvSpPr>
        <p:spPr>
          <a:xfrm>
            <a:off x="5664569" y="541205"/>
            <a:ext cx="283407" cy="283407"/>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B7114435-8CC0-E744-B541-8EF28B774ECF}"/>
              </a:ext>
            </a:extLst>
          </p:cNvPr>
          <p:cNvSpPr/>
          <p:nvPr userDrawn="1"/>
        </p:nvSpPr>
        <p:spPr>
          <a:xfrm flipV="1">
            <a:off x="11885583" y="3453319"/>
            <a:ext cx="167338" cy="167338"/>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0" name="Group 29">
            <a:extLst>
              <a:ext uri="{FF2B5EF4-FFF2-40B4-BE49-F238E27FC236}">
                <a16:creationId xmlns:a16="http://schemas.microsoft.com/office/drawing/2014/main" id="{BB844B6D-9772-1D4A-A22A-19F6A1250CD6}"/>
              </a:ext>
            </a:extLst>
          </p:cNvPr>
          <p:cNvGrpSpPr/>
          <p:nvPr userDrawn="1"/>
        </p:nvGrpSpPr>
        <p:grpSpPr>
          <a:xfrm rot="5400000">
            <a:off x="-21619" y="1088453"/>
            <a:ext cx="910099" cy="99010"/>
            <a:chOff x="622418" y="280927"/>
            <a:chExt cx="2335705" cy="254101"/>
          </a:xfrm>
        </p:grpSpPr>
        <p:sp>
          <p:nvSpPr>
            <p:cNvPr id="31" name="Oval 30">
              <a:extLst>
                <a:ext uri="{FF2B5EF4-FFF2-40B4-BE49-F238E27FC236}">
                  <a16:creationId xmlns:a16="http://schemas.microsoft.com/office/drawing/2014/main" id="{4834FA13-7139-8546-99A9-CF39B5EDFDF5}"/>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9746C656-7A16-8445-80B5-88C23703E694}"/>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1E0A223A-22AD-6D40-9B6F-62F488036D58}"/>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1DB8FD84-D022-E842-9B56-88F0574EBD30}"/>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42F4DC0E-4CC4-374D-BE14-132577B95A70}"/>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A4E00522-1D16-F244-89FE-668EEBD08F2B}"/>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7" name="Title 1">
            <a:extLst>
              <a:ext uri="{FF2B5EF4-FFF2-40B4-BE49-F238E27FC236}">
                <a16:creationId xmlns:a16="http://schemas.microsoft.com/office/drawing/2014/main" id="{C4C5AC59-B537-D54C-9B5C-55B75E9117A7}"/>
              </a:ext>
            </a:extLst>
          </p:cNvPr>
          <p:cNvSpPr>
            <a:spLocks noGrp="1"/>
          </p:cNvSpPr>
          <p:nvPr>
            <p:ph type="title" hasCustomPrompt="1"/>
          </p:nvPr>
        </p:nvSpPr>
        <p:spPr>
          <a:xfrm>
            <a:off x="1097280" y="421817"/>
            <a:ext cx="4144095" cy="1369074"/>
          </a:xfrm>
          <a:prstGeom prst="rect">
            <a:avLst/>
          </a:prstGeom>
        </p:spPr>
        <p:txBody>
          <a:bodyPr lIns="0" rIns="0" anchor="ctr">
            <a:normAutofit/>
          </a:bodyPr>
          <a:lstStyle>
            <a:lvl1pPr>
              <a:defRPr sz="4000" cap="all" baseline="0"/>
            </a:lvl1pPr>
          </a:lstStyle>
          <a:p>
            <a:r>
              <a:rPr lang="en-US" dirty="0"/>
              <a:t>Title Goes Here</a:t>
            </a:r>
          </a:p>
        </p:txBody>
      </p:sp>
    </p:spTree>
    <p:extLst>
      <p:ext uri="{BB962C8B-B14F-4D97-AF65-F5344CB8AC3E}">
        <p14:creationId xmlns:p14="http://schemas.microsoft.com/office/powerpoint/2010/main" val="1253830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25-Oct-20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21" name="Group 20">
            <a:extLst>
              <a:ext uri="{FF2B5EF4-FFF2-40B4-BE49-F238E27FC236}">
                <a16:creationId xmlns:a16="http://schemas.microsoft.com/office/drawing/2014/main" id="{7A2141DD-8D8D-FA43-BD4F-2CFC93C87782}"/>
              </a:ext>
            </a:extLst>
          </p:cNvPr>
          <p:cNvGrpSpPr/>
          <p:nvPr userDrawn="1"/>
        </p:nvGrpSpPr>
        <p:grpSpPr>
          <a:xfrm rot="5400000">
            <a:off x="-21619" y="1088453"/>
            <a:ext cx="910099" cy="99010"/>
            <a:chOff x="622418" y="280927"/>
            <a:chExt cx="2335705" cy="254101"/>
          </a:xfrm>
        </p:grpSpPr>
        <p:sp>
          <p:nvSpPr>
            <p:cNvPr id="22" name="Oval 21">
              <a:extLst>
                <a:ext uri="{FF2B5EF4-FFF2-40B4-BE49-F238E27FC236}">
                  <a16:creationId xmlns:a16="http://schemas.microsoft.com/office/drawing/2014/main" id="{71A62821-5E0F-DE41-B5C2-17A3A7277F4E}"/>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C311AE14-D8F0-1D4C-9D8D-603836582793}"/>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1F2BE645-D4F2-304C-9AFA-473D8F888A85}"/>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93640330-30A6-6948-87A7-9DE6D41794F5}"/>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ADFB6548-D83C-1D4E-AE87-2E8F1D3D0FA7}"/>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D97C7400-7EDC-8845-AB5A-80FB8175C1E2}"/>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Title 1">
            <a:extLst>
              <a:ext uri="{FF2B5EF4-FFF2-40B4-BE49-F238E27FC236}">
                <a16:creationId xmlns:a16="http://schemas.microsoft.com/office/drawing/2014/main" id="{BC941C44-9B96-0040-8C71-D8364EB577C2}"/>
              </a:ext>
            </a:extLst>
          </p:cNvPr>
          <p:cNvSpPr>
            <a:spLocks noGrp="1"/>
          </p:cNvSpPr>
          <p:nvPr>
            <p:ph type="title" hasCustomPrompt="1"/>
          </p:nvPr>
        </p:nvSpPr>
        <p:spPr>
          <a:xfrm>
            <a:off x="1097280" y="421817"/>
            <a:ext cx="10058400" cy="1369074"/>
          </a:xfrm>
          <a:prstGeom prst="rect">
            <a:avLst/>
          </a:prstGeom>
        </p:spPr>
        <p:txBody>
          <a:bodyPr lIns="0" rIns="0" anchor="ctr">
            <a:normAutofit/>
          </a:bodyPr>
          <a:lstStyle>
            <a:lvl1pPr>
              <a:defRPr sz="4000" cap="all" baseline="0"/>
            </a:lvl1pPr>
          </a:lstStyle>
          <a:p>
            <a:r>
              <a:rPr lang="en-US" dirty="0"/>
              <a:t>Title Goes Here</a:t>
            </a:r>
          </a:p>
        </p:txBody>
      </p:sp>
      <p:sp>
        <p:nvSpPr>
          <p:cNvPr id="29" name="Oval 28">
            <a:extLst>
              <a:ext uri="{FF2B5EF4-FFF2-40B4-BE49-F238E27FC236}">
                <a16:creationId xmlns:a16="http://schemas.microsoft.com/office/drawing/2014/main" id="{E014993B-5057-2A4C-9CA0-383DC5504020}"/>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a:extLst>
              <a:ext uri="{FF2B5EF4-FFF2-40B4-BE49-F238E27FC236}">
                <a16:creationId xmlns:a16="http://schemas.microsoft.com/office/drawing/2014/main" id="{43B110E8-1FE2-BC47-A5AE-4C698B688B65}"/>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87DACF2F-5D4D-434D-8786-E4DF0385E6F6}"/>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CFE816CC-CBCA-7946-B9E5-E9649EF369BE}"/>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18278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25-Oct-20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4" name="Picture Placeholder 3">
            <a:extLst>
              <a:ext uri="{FF2B5EF4-FFF2-40B4-BE49-F238E27FC236}">
                <a16:creationId xmlns:a16="http://schemas.microsoft.com/office/drawing/2014/main" id="{C950F4E3-11A9-2549-A00D-601AEF6E49A4}"/>
              </a:ext>
            </a:extLst>
          </p:cNvPr>
          <p:cNvSpPr>
            <a:spLocks noGrp="1"/>
          </p:cNvSpPr>
          <p:nvPr>
            <p:ph type="pic" sz="quarter" idx="13"/>
          </p:nvPr>
        </p:nvSpPr>
        <p:spPr>
          <a:xfrm>
            <a:off x="1097279" y="2160508"/>
            <a:ext cx="2919413" cy="2919413"/>
          </a:xfrm>
          <a:prstGeom prst="ellipse">
            <a:avLst/>
          </a:prstGeom>
          <a:solidFill>
            <a:srgbClr val="EDEFF7"/>
          </a:solidFill>
          <a:ln w="38100">
            <a:solidFill>
              <a:schemeClr val="accent3"/>
            </a:solidFill>
          </a:ln>
        </p:spPr>
        <p:txBody>
          <a:bodyPr anchor="ctr"/>
          <a:lstStyle>
            <a:lvl1pPr algn="ctr">
              <a:defRPr/>
            </a:lvl1pPr>
          </a:lstStyle>
          <a:p>
            <a:r>
              <a:rPr lang="en-US" dirty="0"/>
              <a:t>Click icon to add picture</a:t>
            </a:r>
          </a:p>
        </p:txBody>
      </p:sp>
      <p:sp>
        <p:nvSpPr>
          <p:cNvPr id="21" name="Picture Placeholder 3">
            <a:extLst>
              <a:ext uri="{FF2B5EF4-FFF2-40B4-BE49-F238E27FC236}">
                <a16:creationId xmlns:a16="http://schemas.microsoft.com/office/drawing/2014/main" id="{21B5A175-E633-E74F-AE3B-DF58F989F443}"/>
              </a:ext>
            </a:extLst>
          </p:cNvPr>
          <p:cNvSpPr>
            <a:spLocks noGrp="1"/>
          </p:cNvSpPr>
          <p:nvPr>
            <p:ph type="pic" sz="quarter" idx="14"/>
          </p:nvPr>
        </p:nvSpPr>
        <p:spPr>
          <a:xfrm>
            <a:off x="4659186" y="2160508"/>
            <a:ext cx="2919413" cy="2919413"/>
          </a:xfrm>
          <a:prstGeom prst="ellipse">
            <a:avLst/>
          </a:prstGeom>
          <a:solidFill>
            <a:srgbClr val="EDEFF7"/>
          </a:solidFill>
          <a:ln w="38100">
            <a:solidFill>
              <a:schemeClr val="accent6"/>
            </a:solidFill>
          </a:ln>
        </p:spPr>
        <p:txBody>
          <a:bodyPr anchor="ctr"/>
          <a:lstStyle>
            <a:lvl1pPr algn="ctr">
              <a:defRPr/>
            </a:lvl1pPr>
          </a:lstStyle>
          <a:p>
            <a:r>
              <a:rPr lang="en-US" dirty="0"/>
              <a:t>Click icon to add picture</a:t>
            </a:r>
          </a:p>
        </p:txBody>
      </p:sp>
      <p:sp>
        <p:nvSpPr>
          <p:cNvPr id="22" name="Picture Placeholder 3">
            <a:extLst>
              <a:ext uri="{FF2B5EF4-FFF2-40B4-BE49-F238E27FC236}">
                <a16:creationId xmlns:a16="http://schemas.microsoft.com/office/drawing/2014/main" id="{261D2778-BA56-D247-9B2C-28D010C9D4E2}"/>
              </a:ext>
            </a:extLst>
          </p:cNvPr>
          <p:cNvSpPr>
            <a:spLocks noGrp="1"/>
          </p:cNvSpPr>
          <p:nvPr>
            <p:ph type="pic" sz="quarter" idx="15"/>
          </p:nvPr>
        </p:nvSpPr>
        <p:spPr>
          <a:xfrm>
            <a:off x="8221093" y="2160508"/>
            <a:ext cx="2919413" cy="2919413"/>
          </a:xfrm>
          <a:prstGeom prst="ellipse">
            <a:avLst/>
          </a:prstGeom>
          <a:solidFill>
            <a:srgbClr val="EDEFF7"/>
          </a:solidFill>
          <a:ln w="38100">
            <a:solidFill>
              <a:schemeClr val="accent1"/>
            </a:solidFill>
          </a:ln>
        </p:spPr>
        <p:txBody>
          <a:bodyPr anchor="ctr"/>
          <a:lstStyle>
            <a:lvl1pPr algn="ctr">
              <a:defRPr/>
            </a:lvl1pPr>
          </a:lstStyle>
          <a:p>
            <a:r>
              <a:rPr lang="en-US" dirty="0"/>
              <a:t>Click icon to add picture</a:t>
            </a:r>
          </a:p>
        </p:txBody>
      </p:sp>
      <p:sp>
        <p:nvSpPr>
          <p:cNvPr id="23" name="Text Placeholder 3">
            <a:extLst>
              <a:ext uri="{FF2B5EF4-FFF2-40B4-BE49-F238E27FC236}">
                <a16:creationId xmlns:a16="http://schemas.microsoft.com/office/drawing/2014/main" id="{2DAF6EFF-134E-BA40-8B51-917FDE13C076}"/>
              </a:ext>
            </a:extLst>
          </p:cNvPr>
          <p:cNvSpPr>
            <a:spLocks noGrp="1"/>
          </p:cNvSpPr>
          <p:nvPr>
            <p:ph type="body" sz="half" idx="2" hasCustomPrompt="1"/>
          </p:nvPr>
        </p:nvSpPr>
        <p:spPr>
          <a:xfrm>
            <a:off x="1097279" y="5486968"/>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Name Goes Here</a:t>
            </a:r>
          </a:p>
        </p:txBody>
      </p:sp>
      <p:sp>
        <p:nvSpPr>
          <p:cNvPr id="24" name="Text Placeholder 3">
            <a:extLst>
              <a:ext uri="{FF2B5EF4-FFF2-40B4-BE49-F238E27FC236}">
                <a16:creationId xmlns:a16="http://schemas.microsoft.com/office/drawing/2014/main" id="{188BF917-678C-1249-95B9-7FD2AC7B2231}"/>
              </a:ext>
            </a:extLst>
          </p:cNvPr>
          <p:cNvSpPr>
            <a:spLocks noGrp="1"/>
          </p:cNvSpPr>
          <p:nvPr>
            <p:ph type="body" sz="half" idx="16" hasCustomPrompt="1"/>
          </p:nvPr>
        </p:nvSpPr>
        <p:spPr>
          <a:xfrm>
            <a:off x="4666773" y="5486968"/>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Name Goes Here</a:t>
            </a:r>
          </a:p>
        </p:txBody>
      </p:sp>
      <p:sp>
        <p:nvSpPr>
          <p:cNvPr id="25" name="Text Placeholder 3">
            <a:extLst>
              <a:ext uri="{FF2B5EF4-FFF2-40B4-BE49-F238E27FC236}">
                <a16:creationId xmlns:a16="http://schemas.microsoft.com/office/drawing/2014/main" id="{BAFF17AE-3EA2-2D47-BCDD-E5587B127062}"/>
              </a:ext>
            </a:extLst>
          </p:cNvPr>
          <p:cNvSpPr>
            <a:spLocks noGrp="1"/>
          </p:cNvSpPr>
          <p:nvPr>
            <p:ph type="body" sz="half" idx="17" hasCustomPrompt="1"/>
          </p:nvPr>
        </p:nvSpPr>
        <p:spPr>
          <a:xfrm>
            <a:off x="8236267" y="5486968"/>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Name Goes Here</a:t>
            </a:r>
          </a:p>
        </p:txBody>
      </p:sp>
      <p:grpSp>
        <p:nvGrpSpPr>
          <p:cNvPr id="26" name="Group 25">
            <a:extLst>
              <a:ext uri="{FF2B5EF4-FFF2-40B4-BE49-F238E27FC236}">
                <a16:creationId xmlns:a16="http://schemas.microsoft.com/office/drawing/2014/main" id="{F2D7EDB7-7C02-0245-8A1F-553F094A4429}"/>
              </a:ext>
            </a:extLst>
          </p:cNvPr>
          <p:cNvGrpSpPr/>
          <p:nvPr userDrawn="1"/>
        </p:nvGrpSpPr>
        <p:grpSpPr>
          <a:xfrm rot="5400000">
            <a:off x="-21619" y="1088453"/>
            <a:ext cx="910099" cy="99010"/>
            <a:chOff x="622418" y="280927"/>
            <a:chExt cx="2335705" cy="254101"/>
          </a:xfrm>
        </p:grpSpPr>
        <p:sp>
          <p:nvSpPr>
            <p:cNvPr id="27" name="Oval 26">
              <a:extLst>
                <a:ext uri="{FF2B5EF4-FFF2-40B4-BE49-F238E27FC236}">
                  <a16:creationId xmlns:a16="http://schemas.microsoft.com/office/drawing/2014/main" id="{8CF5D165-4F6F-2447-8B9E-8B0D94808ED3}"/>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146C35C7-7133-4C43-BBF7-575440F7BAD3}"/>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D33DD7BE-C379-5C42-9FB0-EF72161049F4}"/>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743DFC41-C6DE-7942-9358-E23A1EE8759D}"/>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a:extLst>
                <a:ext uri="{FF2B5EF4-FFF2-40B4-BE49-F238E27FC236}">
                  <a16:creationId xmlns:a16="http://schemas.microsoft.com/office/drawing/2014/main" id="{A2ABB593-7229-9548-8BCC-C947B1BF8D93}"/>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986D2413-D60D-484E-ACAB-31891AFDA133}"/>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4" name="Title 1">
            <a:extLst>
              <a:ext uri="{FF2B5EF4-FFF2-40B4-BE49-F238E27FC236}">
                <a16:creationId xmlns:a16="http://schemas.microsoft.com/office/drawing/2014/main" id="{86090E0F-345E-3D4B-8886-95D8A4A77CE7}"/>
              </a:ext>
            </a:extLst>
          </p:cNvPr>
          <p:cNvSpPr>
            <a:spLocks noGrp="1"/>
          </p:cNvSpPr>
          <p:nvPr>
            <p:ph type="title" hasCustomPrompt="1"/>
          </p:nvPr>
        </p:nvSpPr>
        <p:spPr>
          <a:xfrm>
            <a:off x="1097280" y="421817"/>
            <a:ext cx="10058400" cy="1369074"/>
          </a:xfrm>
          <a:prstGeom prst="rect">
            <a:avLst/>
          </a:prstGeom>
        </p:spPr>
        <p:txBody>
          <a:bodyPr lIns="0" rIns="0" anchor="ctr">
            <a:normAutofit/>
          </a:bodyPr>
          <a:lstStyle>
            <a:lvl1pPr>
              <a:defRPr sz="4000" cap="all" baseline="0"/>
            </a:lvl1pPr>
          </a:lstStyle>
          <a:p>
            <a:r>
              <a:rPr lang="en-US" dirty="0"/>
              <a:t>Title Goes Here</a:t>
            </a:r>
          </a:p>
        </p:txBody>
      </p:sp>
    </p:spTree>
    <p:extLst>
      <p:ext uri="{BB962C8B-B14F-4D97-AF65-F5344CB8AC3E}">
        <p14:creationId xmlns:p14="http://schemas.microsoft.com/office/powerpoint/2010/main" val="3258682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17873" y="758952"/>
            <a:ext cx="7356255" cy="3566160"/>
          </a:xfrm>
          <a:prstGeom prst="rect">
            <a:avLst/>
          </a:prstGeom>
        </p:spPr>
        <p:txBody>
          <a:bodyPr anchor="b" anchorCtr="0">
            <a:normAutofit/>
          </a:bodyPr>
          <a:lstStyle>
            <a:lvl1pPr algn="ctr">
              <a:lnSpc>
                <a:spcPct val="90000"/>
              </a:lnSpc>
              <a:defRPr sz="8000" b="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2417873" y="4663440"/>
            <a:ext cx="7356255" cy="1143000"/>
          </a:xfrm>
        </p:spPr>
        <p:txBody>
          <a:bodyPr lIns="91440" rIns="91440" anchor="t" anchorCtr="0">
            <a:normAutofit/>
          </a:bodyPr>
          <a:lstStyle>
            <a:lvl1pPr marL="0" indent="0" algn="ctr">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158240" y="4485132"/>
            <a:ext cx="9875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25-Oct-20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2" name="Oval 11">
            <a:extLst>
              <a:ext uri="{FF2B5EF4-FFF2-40B4-BE49-F238E27FC236}">
                <a16:creationId xmlns:a16="http://schemas.microsoft.com/office/drawing/2014/main" id="{8675A452-E352-BE40-9E44-7C0E90F4DBC5}"/>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72E00246-7C7C-8E48-B95E-02BE89F197F5}"/>
              </a:ext>
            </a:extLst>
          </p:cNvPr>
          <p:cNvSpPr/>
          <p:nvPr userDrawn="1"/>
        </p:nvSpPr>
        <p:spPr>
          <a:xfrm>
            <a:off x="10337662" y="4398630"/>
            <a:ext cx="1700492" cy="1700492"/>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BF1652A-A323-BC48-9A00-7ECF1C4E1DA4}"/>
              </a:ext>
            </a:extLst>
          </p:cNvPr>
          <p:cNvSpPr/>
          <p:nvPr userDrawn="1"/>
        </p:nvSpPr>
        <p:spPr>
          <a:xfrm>
            <a:off x="11634902" y="2565781"/>
            <a:ext cx="283407" cy="283407"/>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F733BC29-8FD1-CB45-8FF6-0C7CC3CB423D}"/>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4C67EB1F-C984-B840-BD1F-FD174D01A3AF}"/>
              </a:ext>
            </a:extLst>
          </p:cNvPr>
          <p:cNvSpPr/>
          <p:nvPr userDrawn="1"/>
        </p:nvSpPr>
        <p:spPr>
          <a:xfrm>
            <a:off x="6135" y="0"/>
            <a:ext cx="1700492" cy="1700492"/>
          </a:xfrm>
          <a:prstGeom prst="ellipse">
            <a:avLst/>
          </a:prstGeom>
          <a:noFill/>
          <a:ln w="38100">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9" name="Group 38">
            <a:extLst>
              <a:ext uri="{FF2B5EF4-FFF2-40B4-BE49-F238E27FC236}">
                <a16:creationId xmlns:a16="http://schemas.microsoft.com/office/drawing/2014/main" id="{9D75F8B1-A294-E349-BD08-B06B2954212A}"/>
              </a:ext>
            </a:extLst>
          </p:cNvPr>
          <p:cNvGrpSpPr/>
          <p:nvPr userDrawn="1"/>
        </p:nvGrpSpPr>
        <p:grpSpPr>
          <a:xfrm>
            <a:off x="495300" y="0"/>
            <a:ext cx="11201400" cy="6880860"/>
            <a:chOff x="495300" y="0"/>
            <a:chExt cx="11201400" cy="6880860"/>
          </a:xfrm>
        </p:grpSpPr>
        <p:sp>
          <p:nvSpPr>
            <p:cNvPr id="33" name="Freeform 32">
              <a:extLst>
                <a:ext uri="{FF2B5EF4-FFF2-40B4-BE49-F238E27FC236}">
                  <a16:creationId xmlns:a16="http://schemas.microsoft.com/office/drawing/2014/main" id="{5942EFAD-842E-9C46-9853-C0F135D24007}"/>
                </a:ext>
              </a:extLst>
            </p:cNvPr>
            <p:cNvSpPr/>
            <p:nvPr userDrawn="1"/>
          </p:nvSpPr>
          <p:spPr>
            <a:xfrm>
              <a:off x="495300" y="0"/>
              <a:ext cx="1337265" cy="6880860"/>
            </a:xfrm>
            <a:custGeom>
              <a:avLst/>
              <a:gdLst>
                <a:gd name="connsiteX0" fmla="*/ 1173967 w 1337265"/>
                <a:gd name="connsiteY0" fmla="*/ 0 h 6880860"/>
                <a:gd name="connsiteX1" fmla="*/ 1319300 w 1337265"/>
                <a:gd name="connsiteY1" fmla="*/ 0 h 6880860"/>
                <a:gd name="connsiteX2" fmla="*/ 1204253 w 1337265"/>
                <a:gd name="connsiteY2" fmla="*/ 146399 h 6880860"/>
                <a:gd name="connsiteX3" fmla="*/ 114300 w 1337265"/>
                <a:gd name="connsiteY3" fmla="*/ 3429000 h 6880860"/>
                <a:gd name="connsiteX4" fmla="*/ 1204253 w 1337265"/>
                <a:gd name="connsiteY4" fmla="*/ 6711601 h 6880860"/>
                <a:gd name="connsiteX5" fmla="*/ 1337265 w 1337265"/>
                <a:gd name="connsiteY5" fmla="*/ 6880860 h 6880860"/>
                <a:gd name="connsiteX6" fmla="*/ 1191931 w 1337265"/>
                <a:gd name="connsiteY6" fmla="*/ 6880860 h 6880860"/>
                <a:gd name="connsiteX7" fmla="*/ 1112661 w 1337265"/>
                <a:gd name="connsiteY7" fmla="*/ 6779988 h 6880860"/>
                <a:gd name="connsiteX8" fmla="*/ 0 w 1337265"/>
                <a:gd name="connsiteY8" fmla="*/ 3429000 h 6880860"/>
                <a:gd name="connsiteX9" fmla="*/ 1112661 w 1337265"/>
                <a:gd name="connsiteY9" fmla="*/ 78012 h 6880860"/>
                <a:gd name="connsiteX10" fmla="*/ 1173967 w 1337265"/>
                <a:gd name="connsiteY10" fmla="*/ 0 h 688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7265" h="6880860">
                  <a:moveTo>
                    <a:pt x="1173967" y="0"/>
                  </a:moveTo>
                  <a:lnTo>
                    <a:pt x="1319300" y="0"/>
                  </a:lnTo>
                  <a:lnTo>
                    <a:pt x="1204253" y="146399"/>
                  </a:lnTo>
                  <a:cubicBezTo>
                    <a:pt x="519693" y="1061765"/>
                    <a:pt x="114300" y="2198040"/>
                    <a:pt x="114300" y="3429000"/>
                  </a:cubicBezTo>
                  <a:cubicBezTo>
                    <a:pt x="114300" y="4659960"/>
                    <a:pt x="519693" y="5796235"/>
                    <a:pt x="1204253" y="6711601"/>
                  </a:cubicBezTo>
                  <a:lnTo>
                    <a:pt x="1337265" y="6880860"/>
                  </a:lnTo>
                  <a:lnTo>
                    <a:pt x="1191931" y="6880860"/>
                  </a:lnTo>
                  <a:lnTo>
                    <a:pt x="1112661" y="6779988"/>
                  </a:lnTo>
                  <a:cubicBezTo>
                    <a:pt x="413839" y="5845552"/>
                    <a:pt x="0" y="4685605"/>
                    <a:pt x="0" y="3429000"/>
                  </a:cubicBezTo>
                  <a:cubicBezTo>
                    <a:pt x="0" y="2172395"/>
                    <a:pt x="413839" y="1012448"/>
                    <a:pt x="1112661" y="78012"/>
                  </a:cubicBezTo>
                  <a:lnTo>
                    <a:pt x="1173967"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31">
              <a:extLst>
                <a:ext uri="{FF2B5EF4-FFF2-40B4-BE49-F238E27FC236}">
                  <a16:creationId xmlns:a16="http://schemas.microsoft.com/office/drawing/2014/main" id="{BE0B7AF7-52C0-EB45-93DE-79DFF44F5AAE}"/>
                </a:ext>
              </a:extLst>
            </p:cNvPr>
            <p:cNvSpPr/>
            <p:nvPr userDrawn="1"/>
          </p:nvSpPr>
          <p:spPr>
            <a:xfrm>
              <a:off x="10359435" y="0"/>
              <a:ext cx="1337265" cy="6880860"/>
            </a:xfrm>
            <a:custGeom>
              <a:avLst/>
              <a:gdLst>
                <a:gd name="connsiteX0" fmla="*/ 17965 w 1337265"/>
                <a:gd name="connsiteY0" fmla="*/ 0 h 6880860"/>
                <a:gd name="connsiteX1" fmla="*/ 163299 w 1337265"/>
                <a:gd name="connsiteY1" fmla="*/ 0 h 6880860"/>
                <a:gd name="connsiteX2" fmla="*/ 224604 w 1337265"/>
                <a:gd name="connsiteY2" fmla="*/ 78012 h 6880860"/>
                <a:gd name="connsiteX3" fmla="*/ 1337265 w 1337265"/>
                <a:gd name="connsiteY3" fmla="*/ 3429000 h 6880860"/>
                <a:gd name="connsiteX4" fmla="*/ 224604 w 1337265"/>
                <a:gd name="connsiteY4" fmla="*/ 6779988 h 6880860"/>
                <a:gd name="connsiteX5" fmla="*/ 145334 w 1337265"/>
                <a:gd name="connsiteY5" fmla="*/ 6880860 h 6880860"/>
                <a:gd name="connsiteX6" fmla="*/ 0 w 1337265"/>
                <a:gd name="connsiteY6" fmla="*/ 6880860 h 6880860"/>
                <a:gd name="connsiteX7" fmla="*/ 133012 w 1337265"/>
                <a:gd name="connsiteY7" fmla="*/ 6711601 h 6880860"/>
                <a:gd name="connsiteX8" fmla="*/ 1222965 w 1337265"/>
                <a:gd name="connsiteY8" fmla="*/ 3429000 h 6880860"/>
                <a:gd name="connsiteX9" fmla="*/ 133012 w 1337265"/>
                <a:gd name="connsiteY9" fmla="*/ 146399 h 6880860"/>
                <a:gd name="connsiteX10" fmla="*/ 17965 w 1337265"/>
                <a:gd name="connsiteY10" fmla="*/ 0 h 688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7265" h="6880860">
                  <a:moveTo>
                    <a:pt x="17965" y="0"/>
                  </a:moveTo>
                  <a:lnTo>
                    <a:pt x="163299" y="0"/>
                  </a:lnTo>
                  <a:lnTo>
                    <a:pt x="224604" y="78012"/>
                  </a:lnTo>
                  <a:cubicBezTo>
                    <a:pt x="923426" y="1012448"/>
                    <a:pt x="1337265" y="2172395"/>
                    <a:pt x="1337265" y="3429000"/>
                  </a:cubicBezTo>
                  <a:cubicBezTo>
                    <a:pt x="1337265" y="4685605"/>
                    <a:pt x="923426" y="5845552"/>
                    <a:pt x="224604" y="6779988"/>
                  </a:cubicBezTo>
                  <a:lnTo>
                    <a:pt x="145334" y="6880860"/>
                  </a:lnTo>
                  <a:lnTo>
                    <a:pt x="0" y="6880860"/>
                  </a:lnTo>
                  <a:lnTo>
                    <a:pt x="133012" y="6711601"/>
                  </a:lnTo>
                  <a:cubicBezTo>
                    <a:pt x="817572" y="5796235"/>
                    <a:pt x="1222965" y="4659960"/>
                    <a:pt x="1222965" y="3429000"/>
                  </a:cubicBezTo>
                  <a:cubicBezTo>
                    <a:pt x="1222965" y="2198040"/>
                    <a:pt x="817572" y="1061765"/>
                    <a:pt x="133012" y="146399"/>
                  </a:cubicBezTo>
                  <a:lnTo>
                    <a:pt x="17965"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5969842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25-Oct-20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1" name="Group 10">
            <a:extLst>
              <a:ext uri="{FF2B5EF4-FFF2-40B4-BE49-F238E27FC236}">
                <a16:creationId xmlns:a16="http://schemas.microsoft.com/office/drawing/2014/main" id="{D06E6D77-4CA3-764C-99E1-7D2CFE6B929E}"/>
              </a:ext>
            </a:extLst>
          </p:cNvPr>
          <p:cNvGrpSpPr/>
          <p:nvPr userDrawn="1"/>
        </p:nvGrpSpPr>
        <p:grpSpPr>
          <a:xfrm rot="5400000">
            <a:off x="-21619" y="1088453"/>
            <a:ext cx="910099" cy="99010"/>
            <a:chOff x="622418" y="280927"/>
            <a:chExt cx="2335705" cy="254101"/>
          </a:xfrm>
        </p:grpSpPr>
        <p:sp>
          <p:nvSpPr>
            <p:cNvPr id="12" name="Oval 11">
              <a:extLst>
                <a:ext uri="{FF2B5EF4-FFF2-40B4-BE49-F238E27FC236}">
                  <a16:creationId xmlns:a16="http://schemas.microsoft.com/office/drawing/2014/main" id="{1D155117-8A2A-414B-9598-C2919DF747DC}"/>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53838F88-99DE-9246-A83B-9C7DB6AE99EF}"/>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D031FBA2-FD0D-7346-8941-4861923E15CF}"/>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022D5D5E-3339-5D47-9E1C-8897082672DB}"/>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13BE7267-458F-A141-8480-10E9FB553671}"/>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A71A438B-57BE-F445-AFBB-BBB2270E9BB4}"/>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8" name="Title 1">
            <a:extLst>
              <a:ext uri="{FF2B5EF4-FFF2-40B4-BE49-F238E27FC236}">
                <a16:creationId xmlns:a16="http://schemas.microsoft.com/office/drawing/2014/main" id="{040C74AA-3663-2A49-AA62-C9207F22BF3D}"/>
              </a:ext>
            </a:extLst>
          </p:cNvPr>
          <p:cNvSpPr>
            <a:spLocks noGrp="1"/>
          </p:cNvSpPr>
          <p:nvPr>
            <p:ph type="title" hasCustomPrompt="1"/>
          </p:nvPr>
        </p:nvSpPr>
        <p:spPr>
          <a:xfrm>
            <a:off x="1097280" y="421817"/>
            <a:ext cx="10058400" cy="1369074"/>
          </a:xfrm>
          <a:prstGeom prst="rect">
            <a:avLst/>
          </a:prstGeom>
        </p:spPr>
        <p:txBody>
          <a:bodyPr lIns="0" rIns="0" anchor="ctr">
            <a:normAutofit/>
          </a:bodyPr>
          <a:lstStyle>
            <a:lvl1pPr>
              <a:defRPr sz="4000" cap="all" baseline="0"/>
            </a:lvl1pPr>
          </a:lstStyle>
          <a:p>
            <a:r>
              <a:rPr lang="en-US" dirty="0"/>
              <a:t>Title Goes Here</a:t>
            </a:r>
          </a:p>
        </p:txBody>
      </p:sp>
      <p:sp>
        <p:nvSpPr>
          <p:cNvPr id="19" name="Oval 18">
            <a:extLst>
              <a:ext uri="{FF2B5EF4-FFF2-40B4-BE49-F238E27FC236}">
                <a16:creationId xmlns:a16="http://schemas.microsoft.com/office/drawing/2014/main" id="{8E70AAE0-F405-8C4D-B2F2-BC73ABD2560F}"/>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FC72AC8A-19AA-5641-88DA-414732A1A643}"/>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B0FF4153-FE4A-204C-B4B4-F331F8058F73}"/>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C0910027-B57E-5C4C-B196-C2CF16EB6B83}"/>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87972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25-Oct-20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3" name="Group 12">
            <a:extLst>
              <a:ext uri="{FF2B5EF4-FFF2-40B4-BE49-F238E27FC236}">
                <a16:creationId xmlns:a16="http://schemas.microsoft.com/office/drawing/2014/main" id="{DD896C11-7092-DD43-9676-23A81081B759}"/>
              </a:ext>
            </a:extLst>
          </p:cNvPr>
          <p:cNvGrpSpPr/>
          <p:nvPr userDrawn="1"/>
        </p:nvGrpSpPr>
        <p:grpSpPr>
          <a:xfrm rot="5400000">
            <a:off x="-21619" y="1088453"/>
            <a:ext cx="910099" cy="99010"/>
            <a:chOff x="622418" y="280927"/>
            <a:chExt cx="2335705" cy="254101"/>
          </a:xfrm>
        </p:grpSpPr>
        <p:sp>
          <p:nvSpPr>
            <p:cNvPr id="14" name="Oval 13">
              <a:extLst>
                <a:ext uri="{FF2B5EF4-FFF2-40B4-BE49-F238E27FC236}">
                  <a16:creationId xmlns:a16="http://schemas.microsoft.com/office/drawing/2014/main" id="{D39FB8D4-533A-0C44-89B5-487470B0B82B}"/>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642B0AB-C322-C14B-B2A1-E9F144473219}"/>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47ABE4C7-7926-3949-9205-07E33FB2D2CE}"/>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E1B43F26-6C7C-4D43-9D1C-A0F792F54874}"/>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C53D175F-F9D4-DD4E-81B9-495A2E867249}"/>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852D03A0-BBCF-2042-832A-8082F1377835}"/>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Title 1">
            <a:extLst>
              <a:ext uri="{FF2B5EF4-FFF2-40B4-BE49-F238E27FC236}">
                <a16:creationId xmlns:a16="http://schemas.microsoft.com/office/drawing/2014/main" id="{E2831508-70C2-2F43-998D-55CE4837BA4C}"/>
              </a:ext>
            </a:extLst>
          </p:cNvPr>
          <p:cNvSpPr>
            <a:spLocks noGrp="1"/>
          </p:cNvSpPr>
          <p:nvPr>
            <p:ph type="title" hasCustomPrompt="1"/>
          </p:nvPr>
        </p:nvSpPr>
        <p:spPr>
          <a:xfrm>
            <a:off x="1097280" y="421817"/>
            <a:ext cx="10058400" cy="1369074"/>
          </a:xfrm>
          <a:prstGeom prst="rect">
            <a:avLst/>
          </a:prstGeom>
        </p:spPr>
        <p:txBody>
          <a:bodyPr lIns="0" rIns="0" anchor="ctr">
            <a:normAutofit/>
          </a:bodyPr>
          <a:lstStyle>
            <a:lvl1pPr>
              <a:defRPr sz="4000" cap="all" baseline="0"/>
            </a:lvl1pPr>
          </a:lstStyle>
          <a:p>
            <a:r>
              <a:rPr lang="en-US" dirty="0"/>
              <a:t>Title Goes Here</a:t>
            </a:r>
          </a:p>
        </p:txBody>
      </p:sp>
      <p:sp>
        <p:nvSpPr>
          <p:cNvPr id="21" name="Oval 20">
            <a:extLst>
              <a:ext uri="{FF2B5EF4-FFF2-40B4-BE49-F238E27FC236}">
                <a16:creationId xmlns:a16="http://schemas.microsoft.com/office/drawing/2014/main" id="{5232ACE3-4E65-6243-9416-19BFA39FD92C}"/>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6A372105-F1CB-9149-A4B9-C151B3CCB9B4}"/>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CAE2DDF3-5C18-5644-8994-8CD902656DE8}"/>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0383F4E3-E6C1-BB40-90E6-290C140F9A07}"/>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9594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25-Oct-20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9" name="Group 8">
            <a:extLst>
              <a:ext uri="{FF2B5EF4-FFF2-40B4-BE49-F238E27FC236}">
                <a16:creationId xmlns:a16="http://schemas.microsoft.com/office/drawing/2014/main" id="{A2C09A16-A6B6-E04E-A40A-F482C0A95C0A}"/>
              </a:ext>
            </a:extLst>
          </p:cNvPr>
          <p:cNvGrpSpPr/>
          <p:nvPr userDrawn="1"/>
        </p:nvGrpSpPr>
        <p:grpSpPr>
          <a:xfrm rot="5400000">
            <a:off x="-21619" y="1088453"/>
            <a:ext cx="910099" cy="99010"/>
            <a:chOff x="622418" y="280927"/>
            <a:chExt cx="2335705" cy="254101"/>
          </a:xfrm>
        </p:grpSpPr>
        <p:sp>
          <p:nvSpPr>
            <p:cNvPr id="10" name="Oval 9">
              <a:extLst>
                <a:ext uri="{FF2B5EF4-FFF2-40B4-BE49-F238E27FC236}">
                  <a16:creationId xmlns:a16="http://schemas.microsoft.com/office/drawing/2014/main" id="{A6B2DF34-338D-4F43-B8F7-D7A00348B68B}"/>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33778C21-4171-774D-A73F-77BEBF2E4C18}"/>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CC25D2EF-AE01-A247-8BC3-8F35F863C0A6}"/>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5F860801-109B-EB4F-96A8-35D76B759583}"/>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97337F70-9199-7242-BD8B-8F96606A18A1}"/>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DF9320B7-AD58-7649-BC95-614ED90F4E69}"/>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Title 1">
            <a:extLst>
              <a:ext uri="{FF2B5EF4-FFF2-40B4-BE49-F238E27FC236}">
                <a16:creationId xmlns:a16="http://schemas.microsoft.com/office/drawing/2014/main" id="{0C0DE796-998A-F84E-9B56-1958C6777C8D}"/>
              </a:ext>
            </a:extLst>
          </p:cNvPr>
          <p:cNvSpPr>
            <a:spLocks noGrp="1"/>
          </p:cNvSpPr>
          <p:nvPr>
            <p:ph type="title" hasCustomPrompt="1"/>
          </p:nvPr>
        </p:nvSpPr>
        <p:spPr>
          <a:xfrm>
            <a:off x="1097280" y="421817"/>
            <a:ext cx="10058400" cy="1369074"/>
          </a:xfrm>
          <a:prstGeom prst="rect">
            <a:avLst/>
          </a:prstGeom>
        </p:spPr>
        <p:txBody>
          <a:bodyPr lIns="0" rIns="0" anchor="ctr">
            <a:normAutofit/>
          </a:bodyPr>
          <a:lstStyle>
            <a:lvl1pPr>
              <a:defRPr sz="4000" cap="all" baseline="0"/>
            </a:lvl1pPr>
          </a:lstStyle>
          <a:p>
            <a:r>
              <a:rPr lang="en-US" dirty="0"/>
              <a:t>Title Goes Here</a:t>
            </a:r>
          </a:p>
        </p:txBody>
      </p:sp>
      <p:sp>
        <p:nvSpPr>
          <p:cNvPr id="17" name="Oval 16">
            <a:extLst>
              <a:ext uri="{FF2B5EF4-FFF2-40B4-BE49-F238E27FC236}">
                <a16:creationId xmlns:a16="http://schemas.microsoft.com/office/drawing/2014/main" id="{7B23D2B0-E152-D14D-8154-8DD47BD10DF3}"/>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8A3BEDF6-5ABA-3B42-99BB-4438813B1A4B}"/>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A9CF8BE7-F2AC-AB4C-900F-F64D55111EFC}"/>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5EF4254B-D281-684E-BD0B-63AEC0AC197C}"/>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80013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25-Oct-20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9" name="Group 8">
            <a:extLst>
              <a:ext uri="{FF2B5EF4-FFF2-40B4-BE49-F238E27FC236}">
                <a16:creationId xmlns:a16="http://schemas.microsoft.com/office/drawing/2014/main" id="{A2C09A16-A6B6-E04E-A40A-F482C0A95C0A}"/>
              </a:ext>
            </a:extLst>
          </p:cNvPr>
          <p:cNvGrpSpPr/>
          <p:nvPr userDrawn="1"/>
        </p:nvGrpSpPr>
        <p:grpSpPr>
          <a:xfrm rot="5400000">
            <a:off x="-21619" y="1088453"/>
            <a:ext cx="910099" cy="99010"/>
            <a:chOff x="622418" y="280927"/>
            <a:chExt cx="2335705" cy="254101"/>
          </a:xfrm>
        </p:grpSpPr>
        <p:sp>
          <p:nvSpPr>
            <p:cNvPr id="10" name="Oval 9">
              <a:extLst>
                <a:ext uri="{FF2B5EF4-FFF2-40B4-BE49-F238E27FC236}">
                  <a16:creationId xmlns:a16="http://schemas.microsoft.com/office/drawing/2014/main" id="{A6B2DF34-338D-4F43-B8F7-D7A00348B68B}"/>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33778C21-4171-774D-A73F-77BEBF2E4C18}"/>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CC25D2EF-AE01-A247-8BC3-8F35F863C0A6}"/>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5F860801-109B-EB4F-96A8-35D76B759583}"/>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97337F70-9199-7242-BD8B-8F96606A18A1}"/>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DF9320B7-AD58-7649-BC95-614ED90F4E69}"/>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Title 1">
            <a:extLst>
              <a:ext uri="{FF2B5EF4-FFF2-40B4-BE49-F238E27FC236}">
                <a16:creationId xmlns:a16="http://schemas.microsoft.com/office/drawing/2014/main" id="{0C0DE796-998A-F84E-9B56-1958C6777C8D}"/>
              </a:ext>
            </a:extLst>
          </p:cNvPr>
          <p:cNvSpPr>
            <a:spLocks noGrp="1"/>
          </p:cNvSpPr>
          <p:nvPr>
            <p:ph type="title" hasCustomPrompt="1"/>
          </p:nvPr>
        </p:nvSpPr>
        <p:spPr>
          <a:xfrm>
            <a:off x="1097280" y="421817"/>
            <a:ext cx="5751389" cy="1369074"/>
          </a:xfrm>
          <a:prstGeom prst="rect">
            <a:avLst/>
          </a:prstGeom>
        </p:spPr>
        <p:txBody>
          <a:bodyPr lIns="0" rIns="0" anchor="ctr">
            <a:normAutofit/>
          </a:bodyPr>
          <a:lstStyle>
            <a:lvl1pPr>
              <a:defRPr sz="4000" cap="all" baseline="0"/>
            </a:lvl1pPr>
          </a:lstStyle>
          <a:p>
            <a:r>
              <a:rPr lang="en-US" dirty="0"/>
              <a:t>Title Goes Here</a:t>
            </a:r>
          </a:p>
        </p:txBody>
      </p:sp>
      <p:sp>
        <p:nvSpPr>
          <p:cNvPr id="21" name="Picture Placeholder 20">
            <a:extLst>
              <a:ext uri="{FF2B5EF4-FFF2-40B4-BE49-F238E27FC236}">
                <a16:creationId xmlns:a16="http://schemas.microsoft.com/office/drawing/2014/main" id="{384D173E-9054-4C40-98EA-A6EAC4D8511B}"/>
              </a:ext>
            </a:extLst>
          </p:cNvPr>
          <p:cNvSpPr>
            <a:spLocks noGrp="1"/>
          </p:cNvSpPr>
          <p:nvPr>
            <p:ph type="pic" sz="quarter" idx="13"/>
          </p:nvPr>
        </p:nvSpPr>
        <p:spPr>
          <a:xfrm>
            <a:off x="7921641" y="0"/>
            <a:ext cx="4270360" cy="6858001"/>
          </a:xfrm>
          <a:custGeom>
            <a:avLst/>
            <a:gdLst>
              <a:gd name="connsiteX0" fmla="*/ 1904091 w 4305219"/>
              <a:gd name="connsiteY0" fmla="*/ 0 h 6913983"/>
              <a:gd name="connsiteX1" fmla="*/ 4305219 w 4305219"/>
              <a:gd name="connsiteY1" fmla="*/ 0 h 6913983"/>
              <a:gd name="connsiteX2" fmla="*/ 4305219 w 4305219"/>
              <a:gd name="connsiteY2" fmla="*/ 6913983 h 6913983"/>
              <a:gd name="connsiteX3" fmla="*/ 1818156 w 4305219"/>
              <a:gd name="connsiteY3" fmla="*/ 6913983 h 6913983"/>
              <a:gd name="connsiteX4" fmla="*/ 1507580 w 4305219"/>
              <a:gd name="connsiteY4" fmla="*/ 6681739 h 6913983"/>
              <a:gd name="connsiteX5" fmla="*/ 0 w 4305219"/>
              <a:gd name="connsiteY5" fmla="*/ 3484983 h 6913983"/>
              <a:gd name="connsiteX6" fmla="*/ 1826504 w 4305219"/>
              <a:gd name="connsiteY6" fmla="*/ 49741 h 6913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05219" h="6913983">
                <a:moveTo>
                  <a:pt x="1904091" y="0"/>
                </a:moveTo>
                <a:lnTo>
                  <a:pt x="4305219" y="0"/>
                </a:lnTo>
                <a:lnTo>
                  <a:pt x="4305219" y="6913983"/>
                </a:lnTo>
                <a:lnTo>
                  <a:pt x="1818156" y="6913983"/>
                </a:lnTo>
                <a:lnTo>
                  <a:pt x="1507580" y="6681739"/>
                </a:lnTo>
                <a:cubicBezTo>
                  <a:pt x="586863" y="5921896"/>
                  <a:pt x="0" y="4771974"/>
                  <a:pt x="0" y="3484983"/>
                </a:cubicBezTo>
                <a:cubicBezTo>
                  <a:pt x="0" y="2054993"/>
                  <a:pt x="724522" y="794225"/>
                  <a:pt x="1826504" y="49741"/>
                </a:cubicBezTo>
                <a:close/>
              </a:path>
            </a:pathLst>
          </a:cu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p:spPr>
        <p:txBody>
          <a:bodyPr wrap="square">
            <a:noAutofit/>
          </a:bodyPr>
          <a:lstStyle/>
          <a:p>
            <a:r>
              <a:rPr lang="en-US" dirty="0"/>
              <a:t>Click icon to add picture</a:t>
            </a:r>
          </a:p>
        </p:txBody>
      </p:sp>
      <p:sp>
        <p:nvSpPr>
          <p:cNvPr id="18" name="Content Placeholder 2">
            <a:extLst>
              <a:ext uri="{FF2B5EF4-FFF2-40B4-BE49-F238E27FC236}">
                <a16:creationId xmlns:a16="http://schemas.microsoft.com/office/drawing/2014/main" id="{881322FE-E286-E344-B332-CF37E6CAD2DC}"/>
              </a:ext>
            </a:extLst>
          </p:cNvPr>
          <p:cNvSpPr>
            <a:spLocks noGrp="1"/>
          </p:cNvSpPr>
          <p:nvPr>
            <p:ph sz="half" idx="1"/>
          </p:nvPr>
        </p:nvSpPr>
        <p:spPr>
          <a:xfrm>
            <a:off x="1097278" y="2322728"/>
            <a:ext cx="5751389" cy="4032225"/>
          </a:xfrm>
        </p:spPr>
        <p:txBody>
          <a:bodyPr anchor="t">
            <a:normAutofit/>
          </a:bodyPr>
          <a:lstStyle>
            <a:lvl1pPr>
              <a:defRPr sz="1600"/>
            </a:lvl1pPr>
            <a:lvl2pPr>
              <a:defRPr sz="1400"/>
            </a:lvl2pPr>
            <a:lvl3pPr>
              <a:defRPr sz="12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29985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25-Oct-20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10507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25-Oct-20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690285712"/>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22" r:id="rId3"/>
    <p:sldLayoutId id="2147483708" r:id="rId4"/>
    <p:sldLayoutId id="2147483709" r:id="rId5"/>
    <p:sldLayoutId id="2147483716" r:id="rId6"/>
    <p:sldLayoutId id="2147483710" r:id="rId7"/>
    <p:sldLayoutId id="2147483724" r:id="rId8"/>
    <p:sldLayoutId id="2147483711" r:id="rId9"/>
    <p:sldLayoutId id="2147483718" r:id="rId10"/>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0BD1B1-AA22-48F1-B3ED-579CD284605D}"/>
              </a:ext>
              <a:ext uri="{C183D7F6-B498-43B3-948B-1728B52AA6E4}">
                <adec:decorative xmlns:adec="http://schemas.microsoft.com/office/drawing/2017/decorative" val="1"/>
              </a:ext>
            </a:extLst>
          </p:cNvPr>
          <p:cNvPicPr>
            <a:picLocks noChangeAspect="1"/>
          </p:cNvPicPr>
          <p:nvPr/>
        </p:nvPicPr>
        <p:blipFill rotWithShape="1">
          <a:blip r:embed="rId2"/>
          <a:srcRect l="-3387" t="-23575" r="59373" b="22392"/>
          <a:stretch/>
        </p:blipFill>
        <p:spPr>
          <a:xfrm>
            <a:off x="-1028700" y="-2120348"/>
            <a:ext cx="13220700" cy="8978348"/>
          </a:xfrm>
          <a:prstGeom prst="rect">
            <a:avLst/>
          </a:prstGeom>
        </p:spPr>
      </p:pic>
      <p:sp>
        <p:nvSpPr>
          <p:cNvPr id="2" name="Title 1">
            <a:extLst>
              <a:ext uri="{FF2B5EF4-FFF2-40B4-BE49-F238E27FC236}">
                <a16:creationId xmlns:a16="http://schemas.microsoft.com/office/drawing/2014/main" id="{DE3D84FB-5D02-47D2-98FD-4F01A02E2AEA}"/>
              </a:ext>
            </a:extLst>
          </p:cNvPr>
          <p:cNvSpPr>
            <a:spLocks noGrp="1"/>
          </p:cNvSpPr>
          <p:nvPr>
            <p:ph type="ctrTitle"/>
          </p:nvPr>
        </p:nvSpPr>
        <p:spPr>
          <a:xfrm>
            <a:off x="4309349" y="3429000"/>
            <a:ext cx="7501651" cy="1090938"/>
          </a:xfrm>
        </p:spPr>
        <p:txBody>
          <a:bodyPr anchor="b">
            <a:normAutofit fontScale="90000"/>
          </a:bodyPr>
          <a:lstStyle/>
          <a:p>
            <a:pPr algn="l"/>
            <a:r>
              <a:rPr lang="en-US" dirty="0">
                <a:solidFill>
                  <a:srgbClr val="FFFFFF"/>
                </a:solidFill>
              </a:rPr>
              <a:t>Title Lorem Ipsum</a:t>
            </a:r>
          </a:p>
        </p:txBody>
      </p:sp>
      <p:sp>
        <p:nvSpPr>
          <p:cNvPr id="4" name="Rectangle 3">
            <a:extLst>
              <a:ext uri="{FF2B5EF4-FFF2-40B4-BE49-F238E27FC236}">
                <a16:creationId xmlns:a16="http://schemas.microsoft.com/office/drawing/2014/main" id="{F80CE8B1-BA08-485B-AA4C-C4D8D24D98FE}"/>
              </a:ext>
            </a:extLst>
          </p:cNvPr>
          <p:cNvSpPr/>
          <p:nvPr/>
        </p:nvSpPr>
        <p:spPr>
          <a:xfrm>
            <a:off x="0" y="910148"/>
            <a:ext cx="8348870" cy="1655145"/>
          </a:xfrm>
          <a:prstGeom prst="rect">
            <a:avLst/>
          </a:pr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7DA107D3-E0E5-4841-8E6F-194315D76374}"/>
              </a:ext>
            </a:extLst>
          </p:cNvPr>
          <p:cNvSpPr txBox="1">
            <a:spLocks/>
          </p:cNvSpPr>
          <p:nvPr/>
        </p:nvSpPr>
        <p:spPr>
          <a:xfrm>
            <a:off x="0" y="910149"/>
            <a:ext cx="8348870" cy="1485140"/>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8000" kern="1200" spc="-50" baseline="0">
                <a:solidFill>
                  <a:schemeClr val="tx1">
                    <a:lumMod val="85000"/>
                    <a:lumOff val="15000"/>
                  </a:schemeClr>
                </a:solidFill>
                <a:latin typeface="+mj-lt"/>
                <a:ea typeface="+mj-ea"/>
                <a:cs typeface="+mj-cs"/>
              </a:defRPr>
            </a:lvl1pPr>
          </a:lstStyle>
          <a:p>
            <a:pPr algn="ctr">
              <a:lnSpc>
                <a:spcPct val="160000"/>
              </a:lnSpc>
            </a:pPr>
            <a:r>
              <a:rPr lang="en-US" sz="3200" b="1" dirty="0">
                <a:solidFill>
                  <a:schemeClr val="bg1"/>
                </a:solidFill>
                <a:latin typeface="Calibri" panose="020F0502020204030204" pitchFamily="34" charset="0"/>
                <a:cs typeface="Calibri" panose="020F0502020204030204" pitchFamily="34" charset="0"/>
              </a:rPr>
              <a:t>CBIR BASED IMAGE SEARCH </a:t>
            </a:r>
          </a:p>
          <a:p>
            <a:pPr algn="ctr">
              <a:lnSpc>
                <a:spcPct val="160000"/>
              </a:lnSpc>
            </a:pPr>
            <a:r>
              <a:rPr lang="en-US" sz="3200" b="1" dirty="0">
                <a:solidFill>
                  <a:schemeClr val="bg1"/>
                </a:solidFill>
                <a:latin typeface="Calibri" panose="020F0502020204030204" pitchFamily="34" charset="0"/>
                <a:cs typeface="Calibri" panose="020F0502020204030204" pitchFamily="34" charset="0"/>
              </a:rPr>
              <a:t>USING PARALLEL COMPUTING</a:t>
            </a:r>
          </a:p>
        </p:txBody>
      </p:sp>
      <p:sp>
        <p:nvSpPr>
          <p:cNvPr id="8" name="TextBox 7">
            <a:extLst>
              <a:ext uri="{FF2B5EF4-FFF2-40B4-BE49-F238E27FC236}">
                <a16:creationId xmlns:a16="http://schemas.microsoft.com/office/drawing/2014/main" id="{351DB24A-3C57-472E-831A-17BB7458932C}"/>
              </a:ext>
            </a:extLst>
          </p:cNvPr>
          <p:cNvSpPr txBox="1"/>
          <p:nvPr/>
        </p:nvSpPr>
        <p:spPr>
          <a:xfrm>
            <a:off x="5163403" y="3781726"/>
            <a:ext cx="7028597" cy="1384995"/>
          </a:xfrm>
          <a:prstGeom prst="rect">
            <a:avLst/>
          </a:prstGeom>
          <a:solidFill>
            <a:schemeClr val="bg1">
              <a:lumMod val="85000"/>
            </a:schemeClr>
          </a:solidFill>
        </p:spPr>
        <p:txBody>
          <a:bodyPr wrap="square" rtlCol="0">
            <a:spAutoFit/>
          </a:bodyPr>
          <a:lstStyle/>
          <a:p>
            <a:pPr algn="l"/>
            <a:r>
              <a:rPr lang="en-US" sz="2800" dirty="0">
                <a:latin typeface="Calibri" panose="020F0502020204030204" pitchFamily="34" charset="0"/>
                <a:cs typeface="Calibri" panose="020F0502020204030204" pitchFamily="34" charset="0"/>
              </a:rPr>
              <a:t>Submitted by:  </a:t>
            </a:r>
          </a:p>
          <a:p>
            <a:pPr algn="l"/>
            <a:r>
              <a:rPr lang="en-US" sz="2800" dirty="0">
                <a:latin typeface="Calibri" panose="020F0502020204030204" pitchFamily="34" charset="0"/>
                <a:cs typeface="Calibri" panose="020F0502020204030204" pitchFamily="34" charset="0"/>
              </a:rPr>
              <a:t>Kollipara Venkata Naga Hemanth (18BCE0538)</a:t>
            </a:r>
          </a:p>
          <a:p>
            <a:pPr algn="l"/>
            <a:r>
              <a:rPr lang="en-US" sz="2800" dirty="0">
                <a:latin typeface="Calibri" panose="020F0502020204030204" pitchFamily="34" charset="0"/>
                <a:cs typeface="Calibri" panose="020F0502020204030204" pitchFamily="34" charset="0"/>
              </a:rPr>
              <a:t>Kalakota Sai Koushik (18BCE0561)</a:t>
            </a:r>
          </a:p>
        </p:txBody>
      </p:sp>
    </p:spTree>
    <p:extLst>
      <p:ext uri="{BB962C8B-B14F-4D97-AF65-F5344CB8AC3E}">
        <p14:creationId xmlns:p14="http://schemas.microsoft.com/office/powerpoint/2010/main" val="2806257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1333499" y="0"/>
            <a:ext cx="9525000" cy="638357"/>
          </a:xfrm>
          <a:solidFill>
            <a:schemeClr val="bg1"/>
          </a:solidFill>
        </p:spPr>
        <p:txBody>
          <a:bodyPr>
            <a:normAutofit fontScale="90000"/>
          </a:bodyPr>
          <a:lstStyle/>
          <a:p>
            <a:pPr algn="ctr"/>
            <a:r>
              <a:rPr lang="en-US" b="1" dirty="0"/>
              <a:t>CONVOLVING WITH IMAGE</a:t>
            </a:r>
          </a:p>
        </p:txBody>
      </p:sp>
      <p:pic>
        <p:nvPicPr>
          <p:cNvPr id="5" name="Picture 4">
            <a:extLst>
              <a:ext uri="{FF2B5EF4-FFF2-40B4-BE49-F238E27FC236}">
                <a16:creationId xmlns:a16="http://schemas.microsoft.com/office/drawing/2014/main" id="{AB4F998D-5B81-4B73-A480-8637CF04B949}"/>
              </a:ext>
            </a:extLst>
          </p:cNvPr>
          <p:cNvPicPr>
            <a:picLocks noChangeAspect="1"/>
          </p:cNvPicPr>
          <p:nvPr/>
        </p:nvPicPr>
        <p:blipFill>
          <a:blip r:embed="rId2"/>
          <a:stretch>
            <a:fillRect/>
          </a:stretch>
        </p:blipFill>
        <p:spPr>
          <a:xfrm>
            <a:off x="1102576" y="638357"/>
            <a:ext cx="9618433" cy="5419616"/>
          </a:xfrm>
          <a:prstGeom prst="rect">
            <a:avLst/>
          </a:prstGeom>
        </p:spPr>
      </p:pic>
    </p:spTree>
    <p:extLst>
      <p:ext uri="{BB962C8B-B14F-4D97-AF65-F5344CB8AC3E}">
        <p14:creationId xmlns:p14="http://schemas.microsoft.com/office/powerpoint/2010/main" val="2009898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1333499" y="0"/>
            <a:ext cx="9525000" cy="638357"/>
          </a:xfrm>
          <a:solidFill>
            <a:schemeClr val="bg1"/>
          </a:solidFill>
        </p:spPr>
        <p:txBody>
          <a:bodyPr>
            <a:normAutofit fontScale="90000"/>
          </a:bodyPr>
          <a:lstStyle/>
          <a:p>
            <a:pPr algn="ctr"/>
            <a:r>
              <a:rPr lang="en-US" b="1" dirty="0"/>
              <a:t>APPLYING CONVOLUTION FILTERS</a:t>
            </a:r>
          </a:p>
        </p:txBody>
      </p:sp>
      <p:pic>
        <p:nvPicPr>
          <p:cNvPr id="9218" name="Picture 2">
            <a:extLst>
              <a:ext uri="{FF2B5EF4-FFF2-40B4-BE49-F238E27FC236}">
                <a16:creationId xmlns:a16="http://schemas.microsoft.com/office/drawing/2014/main" id="{25306084-A516-47AA-AAD3-D495E3C460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0145"/>
          <a:stretch/>
        </p:blipFill>
        <p:spPr bwMode="auto">
          <a:xfrm>
            <a:off x="1143178" y="638357"/>
            <a:ext cx="9905641" cy="5722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1524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1333499" y="0"/>
            <a:ext cx="9525000" cy="638357"/>
          </a:xfrm>
          <a:solidFill>
            <a:schemeClr val="bg1"/>
          </a:solidFill>
        </p:spPr>
        <p:txBody>
          <a:bodyPr>
            <a:normAutofit fontScale="90000"/>
          </a:bodyPr>
          <a:lstStyle/>
          <a:p>
            <a:pPr algn="ctr"/>
            <a:r>
              <a:rPr lang="en-US" b="1" dirty="0"/>
              <a:t>APPLYING CONVOLUTION FILTERS</a:t>
            </a:r>
          </a:p>
        </p:txBody>
      </p:sp>
      <p:pic>
        <p:nvPicPr>
          <p:cNvPr id="9220" name="Picture 4">
            <a:extLst>
              <a:ext uri="{FF2B5EF4-FFF2-40B4-BE49-F238E27FC236}">
                <a16:creationId xmlns:a16="http://schemas.microsoft.com/office/drawing/2014/main" id="{4DABECDA-794D-44D6-8DC0-6FCE7ECE498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145"/>
          <a:stretch/>
        </p:blipFill>
        <p:spPr bwMode="auto">
          <a:xfrm>
            <a:off x="1025110" y="638357"/>
            <a:ext cx="10141780" cy="58591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85248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1333499" y="0"/>
            <a:ext cx="9525000" cy="638357"/>
          </a:xfrm>
          <a:solidFill>
            <a:schemeClr val="bg1"/>
          </a:solidFill>
        </p:spPr>
        <p:txBody>
          <a:bodyPr>
            <a:normAutofit fontScale="90000"/>
          </a:bodyPr>
          <a:lstStyle/>
          <a:p>
            <a:pPr algn="ctr"/>
            <a:r>
              <a:rPr lang="en-US" b="1" dirty="0"/>
              <a:t>RGB DISTRIBUTION PLOT USING HISTOGRAMS</a:t>
            </a:r>
          </a:p>
        </p:txBody>
      </p:sp>
      <p:pic>
        <p:nvPicPr>
          <p:cNvPr id="2050" name="Picture 2">
            <a:extLst>
              <a:ext uri="{FF2B5EF4-FFF2-40B4-BE49-F238E27FC236}">
                <a16:creationId xmlns:a16="http://schemas.microsoft.com/office/drawing/2014/main" id="{110DE3CC-9A0B-4E37-B453-53A8E9F1EF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46" y="1660353"/>
            <a:ext cx="12002507" cy="35372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24245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1667287" y="0"/>
            <a:ext cx="8857422" cy="638357"/>
          </a:xfrm>
          <a:solidFill>
            <a:schemeClr val="bg1"/>
          </a:solidFill>
        </p:spPr>
        <p:txBody>
          <a:bodyPr>
            <a:normAutofit fontScale="90000"/>
          </a:bodyPr>
          <a:lstStyle/>
          <a:p>
            <a:pPr algn="ctr"/>
            <a:r>
              <a:rPr lang="en-US" b="1" dirty="0"/>
              <a:t>GREY SCALE DISTRIBUTION PLOT</a:t>
            </a:r>
          </a:p>
        </p:txBody>
      </p:sp>
      <p:pic>
        <p:nvPicPr>
          <p:cNvPr id="3074" name="Picture 2">
            <a:extLst>
              <a:ext uri="{FF2B5EF4-FFF2-40B4-BE49-F238E27FC236}">
                <a16:creationId xmlns:a16="http://schemas.microsoft.com/office/drawing/2014/main" id="{AB5E672F-7467-4E8D-9C59-4D858A2A39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214" y="1680230"/>
            <a:ext cx="12015569" cy="34975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32100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1667286" y="57977"/>
            <a:ext cx="8857422" cy="638357"/>
          </a:xfrm>
          <a:solidFill>
            <a:schemeClr val="bg1"/>
          </a:solidFill>
        </p:spPr>
        <p:txBody>
          <a:bodyPr>
            <a:normAutofit fontScale="90000"/>
          </a:bodyPr>
          <a:lstStyle/>
          <a:p>
            <a:pPr algn="ctr"/>
            <a:r>
              <a:rPr lang="en-US" b="1" dirty="0"/>
              <a:t>ROTATION &amp; FLIP &amp; ROTATION TOLERANCE</a:t>
            </a:r>
          </a:p>
        </p:txBody>
      </p:sp>
      <p:pic>
        <p:nvPicPr>
          <p:cNvPr id="4098" name="Picture 2">
            <a:extLst>
              <a:ext uri="{FF2B5EF4-FFF2-40B4-BE49-F238E27FC236}">
                <a16:creationId xmlns:a16="http://schemas.microsoft.com/office/drawing/2014/main" id="{027F76DB-87A6-4CE2-8305-26D96C10A3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7294" y="754311"/>
            <a:ext cx="8377414" cy="6103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59909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1667287" y="0"/>
            <a:ext cx="8857422" cy="638357"/>
          </a:xfrm>
          <a:solidFill>
            <a:schemeClr val="bg1"/>
          </a:solidFill>
        </p:spPr>
        <p:txBody>
          <a:bodyPr>
            <a:normAutofit fontScale="90000"/>
          </a:bodyPr>
          <a:lstStyle/>
          <a:p>
            <a:pPr algn="ctr"/>
            <a:r>
              <a:rPr lang="en-US" b="1" dirty="0"/>
              <a:t>NOISE REDUCTION</a:t>
            </a:r>
          </a:p>
        </p:txBody>
      </p:sp>
      <p:pic>
        <p:nvPicPr>
          <p:cNvPr id="5122" name="Picture 2">
            <a:extLst>
              <a:ext uri="{FF2B5EF4-FFF2-40B4-BE49-F238E27FC236}">
                <a16:creationId xmlns:a16="http://schemas.microsoft.com/office/drawing/2014/main" id="{95375306-A952-47C3-A0C5-27C8B9FAEB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9673" y="638357"/>
            <a:ext cx="9772650" cy="5753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52460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6" descr="SmartArt Process diagram">
            <a:extLst>
              <a:ext uri="{FF2B5EF4-FFF2-40B4-BE49-F238E27FC236}">
                <a16:creationId xmlns:a16="http://schemas.microsoft.com/office/drawing/2014/main" id="{668F23AC-E03A-498E-B416-C53303ABA132}"/>
              </a:ext>
            </a:extLst>
          </p:cNvPr>
          <p:cNvGraphicFramePr>
            <a:graphicFrameLocks noGrp="1"/>
          </p:cNvGraphicFramePr>
          <p:nvPr>
            <p:ph idx="1"/>
            <p:extLst>
              <p:ext uri="{D42A27DB-BD31-4B8C-83A1-F6EECF244321}">
                <p14:modId xmlns:p14="http://schemas.microsoft.com/office/powerpoint/2010/main" val="2312557947"/>
              </p:ext>
            </p:extLst>
          </p:nvPr>
        </p:nvGraphicFramePr>
        <p:xfrm>
          <a:off x="545910" y="1317822"/>
          <a:ext cx="11401023" cy="51183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86531FB3-8761-4C62-A879-97C144611878}"/>
              </a:ext>
            </a:extLst>
          </p:cNvPr>
          <p:cNvSpPr>
            <a:spLocks noGrp="1"/>
          </p:cNvSpPr>
          <p:nvPr>
            <p:ph type="title"/>
          </p:nvPr>
        </p:nvSpPr>
        <p:spPr>
          <a:xfrm>
            <a:off x="742438" y="162509"/>
            <a:ext cx="10058400" cy="792834"/>
          </a:xfrm>
        </p:spPr>
        <p:txBody>
          <a:bodyPr>
            <a:normAutofit/>
          </a:bodyPr>
          <a:lstStyle/>
          <a:p>
            <a:r>
              <a:rPr lang="en-US" sz="3600" dirty="0"/>
              <a:t>PROGRESS</a:t>
            </a:r>
          </a:p>
        </p:txBody>
      </p:sp>
    </p:spTree>
    <p:extLst>
      <p:ext uri="{BB962C8B-B14F-4D97-AF65-F5344CB8AC3E}">
        <p14:creationId xmlns:p14="http://schemas.microsoft.com/office/powerpoint/2010/main" val="188864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0286A8A-AF86-4FD5-B2CA-DE0D44586BB9}"/>
              </a:ext>
            </a:extLst>
          </p:cNvPr>
          <p:cNvSpPr>
            <a:spLocks noGrp="1"/>
          </p:cNvSpPr>
          <p:nvPr>
            <p:ph type="title"/>
          </p:nvPr>
        </p:nvSpPr>
        <p:spPr>
          <a:xfrm>
            <a:off x="1086643" y="274984"/>
            <a:ext cx="10018713" cy="559903"/>
          </a:xfrm>
        </p:spPr>
        <p:txBody>
          <a:bodyPr>
            <a:normAutofit fontScale="90000"/>
          </a:bodyPr>
          <a:lstStyle/>
          <a:p>
            <a:r>
              <a:rPr lang="en-US" sz="5400" dirty="0">
                <a:latin typeface="Calibri" panose="020F0502020204030204" pitchFamily="34" charset="0"/>
                <a:cs typeface="Calibri" panose="020F0502020204030204" pitchFamily="34" charset="0"/>
              </a:rPr>
              <a:t>Abstract</a:t>
            </a:r>
          </a:p>
        </p:txBody>
      </p:sp>
      <p:sp>
        <p:nvSpPr>
          <p:cNvPr id="10" name="Content Placeholder 2">
            <a:extLst>
              <a:ext uri="{FF2B5EF4-FFF2-40B4-BE49-F238E27FC236}">
                <a16:creationId xmlns:a16="http://schemas.microsoft.com/office/drawing/2014/main" id="{B8FB617B-989C-45DC-B07D-C4C53A90C25D}"/>
              </a:ext>
            </a:extLst>
          </p:cNvPr>
          <p:cNvSpPr txBox="1">
            <a:spLocks/>
          </p:cNvSpPr>
          <p:nvPr/>
        </p:nvSpPr>
        <p:spPr>
          <a:xfrm>
            <a:off x="1086644" y="689113"/>
            <a:ext cx="9925914" cy="6056244"/>
          </a:xfrm>
          <a:prstGeom prst="rect">
            <a:avLst/>
          </a:prstGeom>
          <a:noFill/>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lgn="just">
              <a:lnSpc>
                <a:spcPct val="120000"/>
              </a:lnSpc>
              <a:buNone/>
            </a:pPr>
            <a:r>
              <a:rPr lang="en-US" sz="1800" dirty="0">
                <a:latin typeface="Calibri" panose="020F0502020204030204" pitchFamily="34" charset="0"/>
                <a:cs typeface="Calibri" panose="020F0502020204030204" pitchFamily="34" charset="0"/>
              </a:rPr>
              <a:t>“A picture is worth a thousand words”. A picture provides a lot of information that a human may not always be able to observe all the very minute details that the image contains. With the massive growth of the internet, people can gain access to a massive amount of information. Due to this retrieving the information of interest becomes very difficult. If focused on visual information, the internet contains several kinds of images and other visual information, such as videos, movies in various formats such as JPG, PNG, BMP and even GIF. Hence there is a need for such an image search engine using which the related and exact images can be searched. </a:t>
            </a:r>
          </a:p>
          <a:p>
            <a:pPr marL="0" indent="0" algn="just">
              <a:lnSpc>
                <a:spcPct val="120000"/>
              </a:lnSpc>
              <a:buNone/>
            </a:pPr>
            <a:r>
              <a:rPr lang="en-US" sz="1800" dirty="0">
                <a:latin typeface="Calibri" panose="020F0502020204030204" pitchFamily="34" charset="0"/>
                <a:cs typeface="Calibri" panose="020F0502020204030204" pitchFamily="34" charset="0"/>
              </a:rPr>
              <a:t>Image Search Engine that is based on a content-based image retrieval query technique involves providing the CBIR system with a sample image that it will then base its search upon. CBIR seeks to find methods to index, browse, and query large image databases by using meaningful feature extraction and comparison methods for images. But to implement such kind of algorithms in real-world applications we need the algorithm to be executed in the least time possible so as to increase the performance of the system. This speed-up of performance can be achieved by using the concept of parallel computing. Implementation of parallelization in image search could greatly reduce the retrieval time and improve the performance of retrieval system which is critical in any search applications. Applications of feature extraction from images are limitless. This data can be used in classification, recognition of images in a huge database centers where processing needs to be fast and efficient. </a:t>
            </a:r>
          </a:p>
        </p:txBody>
      </p:sp>
    </p:spTree>
    <p:extLst>
      <p:ext uri="{BB962C8B-B14F-4D97-AF65-F5344CB8AC3E}">
        <p14:creationId xmlns:p14="http://schemas.microsoft.com/office/powerpoint/2010/main" val="1639088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9B206E8-59BD-1B4C-8912-9A0443F96A4F}"/>
              </a:ext>
            </a:extLst>
          </p:cNvPr>
          <p:cNvSpPr>
            <a:spLocks noGrp="1"/>
          </p:cNvSpPr>
          <p:nvPr>
            <p:ph type="title"/>
          </p:nvPr>
        </p:nvSpPr>
        <p:spPr>
          <a:xfrm>
            <a:off x="2492356" y="145773"/>
            <a:ext cx="7207286" cy="834888"/>
          </a:xfrm>
          <a:solidFill>
            <a:schemeClr val="bg1"/>
          </a:solidFill>
        </p:spPr>
        <p:txBody>
          <a:bodyPr>
            <a:normAutofit/>
          </a:bodyPr>
          <a:lstStyle/>
          <a:p>
            <a:r>
              <a:rPr lang="en-US" b="1" dirty="0">
                <a:sym typeface="Bodoni SvtyTwo ITC TT-Book"/>
              </a:rPr>
              <a:t>PROPOSED BASE ARCHITECTURE</a:t>
            </a:r>
          </a:p>
        </p:txBody>
      </p:sp>
      <p:pic>
        <p:nvPicPr>
          <p:cNvPr id="1026" name="Picture 2" descr="Image of Flowchart">
            <a:extLst>
              <a:ext uri="{FF2B5EF4-FFF2-40B4-BE49-F238E27FC236}">
                <a16:creationId xmlns:a16="http://schemas.microsoft.com/office/drawing/2014/main" id="{871D0895-2F8F-4181-B604-3099A5DA7A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7065" y="1152940"/>
            <a:ext cx="6017869" cy="55990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011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797527" y="2484963"/>
            <a:ext cx="3567321" cy="1780674"/>
          </a:xfrm>
          <a:solidFill>
            <a:schemeClr val="bg1"/>
          </a:solidFill>
        </p:spPr>
        <p:txBody>
          <a:bodyPr>
            <a:normAutofit/>
          </a:bodyPr>
          <a:lstStyle/>
          <a:p>
            <a:pPr algn="ctr"/>
            <a:r>
              <a:rPr lang="en-US" b="1" dirty="0"/>
              <a:t>PROPOSED PARALLEL ARCHITECTURE</a:t>
            </a:r>
          </a:p>
        </p:txBody>
      </p:sp>
      <p:pic>
        <p:nvPicPr>
          <p:cNvPr id="4" name="Picture 3">
            <a:extLst>
              <a:ext uri="{FF2B5EF4-FFF2-40B4-BE49-F238E27FC236}">
                <a16:creationId xmlns:a16="http://schemas.microsoft.com/office/drawing/2014/main" id="{7375B8D1-C626-43EC-A2E1-D46131AD6C74}"/>
              </a:ext>
            </a:extLst>
          </p:cNvPr>
          <p:cNvPicPr>
            <a:picLocks noChangeAspect="1"/>
          </p:cNvPicPr>
          <p:nvPr/>
        </p:nvPicPr>
        <p:blipFill rotWithShape="1">
          <a:blip r:embed="rId2"/>
          <a:srcRect t="7974" b="8282"/>
          <a:stretch/>
        </p:blipFill>
        <p:spPr>
          <a:xfrm>
            <a:off x="4614073" y="0"/>
            <a:ext cx="5235780" cy="6750600"/>
          </a:xfrm>
          <a:prstGeom prst="rect">
            <a:avLst/>
          </a:prstGeom>
        </p:spPr>
      </p:pic>
    </p:spTree>
    <p:extLst>
      <p:ext uri="{BB962C8B-B14F-4D97-AF65-F5344CB8AC3E}">
        <p14:creationId xmlns:p14="http://schemas.microsoft.com/office/powerpoint/2010/main" val="117873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2918791" y="461575"/>
            <a:ext cx="6354417" cy="638357"/>
          </a:xfrm>
        </p:spPr>
        <p:txBody>
          <a:bodyPr>
            <a:normAutofit fontScale="90000"/>
          </a:bodyPr>
          <a:lstStyle/>
          <a:p>
            <a:pPr algn="ctr"/>
            <a:r>
              <a:rPr lang="en-US" b="1" dirty="0"/>
              <a:t>Pre-processing TECHNIQUES</a:t>
            </a:r>
          </a:p>
        </p:txBody>
      </p:sp>
      <p:sp>
        <p:nvSpPr>
          <p:cNvPr id="3" name="Title 1">
            <a:extLst>
              <a:ext uri="{FF2B5EF4-FFF2-40B4-BE49-F238E27FC236}">
                <a16:creationId xmlns:a16="http://schemas.microsoft.com/office/drawing/2014/main" id="{7A1CAC77-3CD3-4C74-B319-1E9238368A28}"/>
              </a:ext>
            </a:extLst>
          </p:cNvPr>
          <p:cNvSpPr txBox="1">
            <a:spLocks/>
          </p:cNvSpPr>
          <p:nvPr/>
        </p:nvSpPr>
        <p:spPr>
          <a:xfrm>
            <a:off x="1916593" y="1601263"/>
            <a:ext cx="5822675" cy="4667016"/>
          </a:xfrm>
          <a:prstGeom prst="rect">
            <a:avLst/>
          </a:prstGeom>
        </p:spPr>
        <p:txBody>
          <a:bodyPr vert="horz" lIns="0" tIns="45720" rIns="0" bIns="45720" rtlCol="0" anchor="ctr">
            <a:normAutofit fontScale="97500"/>
          </a:bodyPr>
          <a:lstStyle>
            <a:lvl1pPr algn="l" defTabSz="914400" rtl="0" eaLnBrk="1" latinLnBrk="0" hangingPunct="1">
              <a:lnSpc>
                <a:spcPct val="90000"/>
              </a:lnSpc>
              <a:spcBef>
                <a:spcPct val="0"/>
              </a:spcBef>
              <a:buNone/>
              <a:defRPr sz="4000" kern="1200" cap="all" spc="-50" baseline="0">
                <a:solidFill>
                  <a:schemeClr val="tx1">
                    <a:lumMod val="75000"/>
                    <a:lumOff val="25000"/>
                  </a:schemeClr>
                </a:solidFill>
                <a:latin typeface="+mj-lt"/>
                <a:ea typeface="+mj-ea"/>
                <a:cs typeface="+mj-cs"/>
              </a:defRPr>
            </a:lvl1pPr>
          </a:lstStyle>
          <a:p>
            <a:pPr marL="571500" indent="-571500">
              <a:buFont typeface="Wingdings" panose="05000000000000000000" pitchFamily="2" charset="2"/>
              <a:buChar char="Ø"/>
            </a:pPr>
            <a:r>
              <a:rPr lang="en-US" sz="3600" dirty="0"/>
              <a:t>RESIZING</a:t>
            </a:r>
          </a:p>
          <a:p>
            <a:pPr marL="571500" indent="-571500">
              <a:buFont typeface="Wingdings" panose="05000000000000000000" pitchFamily="2" charset="2"/>
              <a:buChar char="Ø"/>
            </a:pPr>
            <a:endParaRPr lang="en-US" sz="3600" dirty="0"/>
          </a:p>
          <a:p>
            <a:pPr marL="571500" indent="-571500">
              <a:buFont typeface="Wingdings" panose="05000000000000000000" pitchFamily="2" charset="2"/>
              <a:buChar char="Ø"/>
            </a:pPr>
            <a:r>
              <a:rPr lang="en-US" sz="3600" dirty="0"/>
              <a:t>GRAY SCALING</a:t>
            </a:r>
          </a:p>
          <a:p>
            <a:pPr marL="571500" indent="-571500">
              <a:buFont typeface="Wingdings" panose="05000000000000000000" pitchFamily="2" charset="2"/>
              <a:buChar char="Ø"/>
            </a:pPr>
            <a:endParaRPr lang="en-US" sz="3600" dirty="0"/>
          </a:p>
          <a:p>
            <a:pPr marL="571500" indent="-571500">
              <a:buFont typeface="Wingdings" panose="05000000000000000000" pitchFamily="2" charset="2"/>
              <a:buChar char="Ø"/>
            </a:pPr>
            <a:r>
              <a:rPr lang="en-US" sz="3600" dirty="0"/>
              <a:t>CONVOLUTION FILTERS</a:t>
            </a:r>
          </a:p>
          <a:p>
            <a:pPr marL="571500" indent="-571500">
              <a:buFont typeface="Wingdings" panose="05000000000000000000" pitchFamily="2" charset="2"/>
              <a:buChar char="Ø"/>
            </a:pPr>
            <a:endParaRPr lang="en-US" sz="3600" dirty="0"/>
          </a:p>
          <a:p>
            <a:pPr marL="571500" indent="-571500">
              <a:buFont typeface="Wingdings" panose="05000000000000000000" pitchFamily="2" charset="2"/>
              <a:buChar char="Ø"/>
            </a:pPr>
            <a:r>
              <a:rPr lang="en-US" sz="3600" dirty="0"/>
              <a:t>NOISE REDUCTION</a:t>
            </a:r>
          </a:p>
          <a:p>
            <a:pPr marL="571500" indent="-571500">
              <a:buFont typeface="Wingdings" panose="05000000000000000000" pitchFamily="2" charset="2"/>
              <a:buChar char="Ø"/>
            </a:pPr>
            <a:endParaRPr lang="en-US" sz="3600" dirty="0"/>
          </a:p>
          <a:p>
            <a:pPr marL="571500" indent="-571500">
              <a:buFont typeface="Wingdings" panose="05000000000000000000" pitchFamily="2" charset="2"/>
              <a:buChar char="Ø"/>
            </a:pPr>
            <a:r>
              <a:rPr lang="en-US" sz="3600" dirty="0"/>
              <a:t>IMAGE SHARPENING</a:t>
            </a:r>
          </a:p>
        </p:txBody>
      </p:sp>
    </p:spTree>
    <p:extLst>
      <p:ext uri="{BB962C8B-B14F-4D97-AF65-F5344CB8AC3E}">
        <p14:creationId xmlns:p14="http://schemas.microsoft.com/office/powerpoint/2010/main" val="15582340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1333499" y="0"/>
            <a:ext cx="9525000" cy="638357"/>
          </a:xfrm>
          <a:solidFill>
            <a:schemeClr val="bg1"/>
          </a:solidFill>
        </p:spPr>
        <p:txBody>
          <a:bodyPr>
            <a:normAutofit fontScale="90000"/>
          </a:bodyPr>
          <a:lstStyle/>
          <a:p>
            <a:pPr algn="ctr"/>
            <a:r>
              <a:rPr lang="en-US" b="1" dirty="0"/>
              <a:t>RESIZING</a:t>
            </a:r>
          </a:p>
        </p:txBody>
      </p:sp>
      <p:pic>
        <p:nvPicPr>
          <p:cNvPr id="6146" name="Picture 2">
            <a:extLst>
              <a:ext uri="{FF2B5EF4-FFF2-40B4-BE49-F238E27FC236}">
                <a16:creationId xmlns:a16="http://schemas.microsoft.com/office/drawing/2014/main" id="{9FC3B849-2931-416E-9411-A8F4345425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011" y="1395412"/>
            <a:ext cx="10467975" cy="4067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0430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1333499" y="0"/>
            <a:ext cx="9525000" cy="638357"/>
          </a:xfrm>
          <a:solidFill>
            <a:schemeClr val="bg1"/>
          </a:solidFill>
        </p:spPr>
        <p:txBody>
          <a:bodyPr>
            <a:normAutofit fontScale="90000"/>
          </a:bodyPr>
          <a:lstStyle/>
          <a:p>
            <a:pPr algn="ctr"/>
            <a:r>
              <a:rPr lang="en-US" b="1" dirty="0"/>
              <a:t>GREY SCALING</a:t>
            </a:r>
          </a:p>
        </p:txBody>
      </p:sp>
      <p:pic>
        <p:nvPicPr>
          <p:cNvPr id="7170" name="Picture 2">
            <a:extLst>
              <a:ext uri="{FF2B5EF4-FFF2-40B4-BE49-F238E27FC236}">
                <a16:creationId xmlns:a16="http://schemas.microsoft.com/office/drawing/2014/main" id="{615075B7-DCE4-4322-B09C-B5D2637875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826" y="1209261"/>
            <a:ext cx="11800782" cy="4439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1529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1333499" y="0"/>
            <a:ext cx="9525000" cy="638357"/>
          </a:xfrm>
          <a:solidFill>
            <a:schemeClr val="bg1"/>
          </a:solidFill>
        </p:spPr>
        <p:txBody>
          <a:bodyPr>
            <a:normAutofit fontScale="90000"/>
          </a:bodyPr>
          <a:lstStyle/>
          <a:p>
            <a:pPr algn="ctr"/>
            <a:r>
              <a:rPr lang="en-US" b="1" dirty="0"/>
              <a:t>Convolution kernel</a:t>
            </a:r>
          </a:p>
        </p:txBody>
      </p:sp>
      <p:sp>
        <p:nvSpPr>
          <p:cNvPr id="6" name="Content Placeholder 2">
            <a:extLst>
              <a:ext uri="{FF2B5EF4-FFF2-40B4-BE49-F238E27FC236}">
                <a16:creationId xmlns:a16="http://schemas.microsoft.com/office/drawing/2014/main" id="{35680296-DAF5-43A1-8617-B643CE3CFE1A}"/>
              </a:ext>
            </a:extLst>
          </p:cNvPr>
          <p:cNvSpPr txBox="1">
            <a:spLocks/>
          </p:cNvSpPr>
          <p:nvPr/>
        </p:nvSpPr>
        <p:spPr>
          <a:xfrm>
            <a:off x="2729948" y="715616"/>
            <a:ext cx="7076661" cy="638357"/>
          </a:xfrm>
          <a:prstGeom prst="rect">
            <a:avLst/>
          </a:prstGeom>
          <a:noFill/>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lgn="just">
              <a:lnSpc>
                <a:spcPct val="120000"/>
              </a:lnSpc>
              <a:buNone/>
            </a:pPr>
            <a:r>
              <a:rPr lang="en-US" dirty="0">
                <a:latin typeface="Calibri" panose="020F0502020204030204" pitchFamily="34" charset="0"/>
                <a:cs typeface="Calibri" panose="020F0502020204030204" pitchFamily="34" charset="0"/>
              </a:rPr>
              <a:t>A Kernel is a matrix of numbers that modifies an image</a:t>
            </a:r>
          </a:p>
        </p:txBody>
      </p:sp>
      <p:pic>
        <p:nvPicPr>
          <p:cNvPr id="8194" name="Picture 2">
            <a:extLst>
              <a:ext uri="{FF2B5EF4-FFF2-40B4-BE49-F238E27FC236}">
                <a16:creationId xmlns:a16="http://schemas.microsoft.com/office/drawing/2014/main" id="{C578634A-FFFB-4419-9422-ECC782C77E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8993" y="1576787"/>
            <a:ext cx="7734012" cy="256873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6">
            <a:extLst>
              <a:ext uri="{FF2B5EF4-FFF2-40B4-BE49-F238E27FC236}">
                <a16:creationId xmlns:a16="http://schemas.microsoft.com/office/drawing/2014/main" id="{85E85F67-57D1-4E50-B2D9-9EACC38D5240}"/>
              </a:ext>
            </a:extLst>
          </p:cNvPr>
          <p:cNvGraphicFramePr>
            <a:graphicFrameLocks noGrp="1"/>
          </p:cNvGraphicFramePr>
          <p:nvPr>
            <p:extLst>
              <p:ext uri="{D42A27DB-BD31-4B8C-83A1-F6EECF244321}">
                <p14:modId xmlns:p14="http://schemas.microsoft.com/office/powerpoint/2010/main" val="1889960575"/>
              </p:ext>
            </p:extLst>
          </p:nvPr>
        </p:nvGraphicFramePr>
        <p:xfrm>
          <a:off x="2515281" y="4368332"/>
          <a:ext cx="2252871" cy="2116872"/>
        </p:xfrm>
        <a:graphic>
          <a:graphicData uri="http://schemas.openxmlformats.org/drawingml/2006/table">
            <a:tbl>
              <a:tblPr firstRow="1" bandRow="1">
                <a:tableStyleId>{5940675A-B579-460E-94D1-54222C63F5DA}</a:tableStyleId>
              </a:tblPr>
              <a:tblGrid>
                <a:gridCol w="750957">
                  <a:extLst>
                    <a:ext uri="{9D8B030D-6E8A-4147-A177-3AD203B41FA5}">
                      <a16:colId xmlns:a16="http://schemas.microsoft.com/office/drawing/2014/main" val="4119858262"/>
                    </a:ext>
                  </a:extLst>
                </a:gridCol>
                <a:gridCol w="750957">
                  <a:extLst>
                    <a:ext uri="{9D8B030D-6E8A-4147-A177-3AD203B41FA5}">
                      <a16:colId xmlns:a16="http://schemas.microsoft.com/office/drawing/2014/main" val="3794208094"/>
                    </a:ext>
                  </a:extLst>
                </a:gridCol>
                <a:gridCol w="750957">
                  <a:extLst>
                    <a:ext uri="{9D8B030D-6E8A-4147-A177-3AD203B41FA5}">
                      <a16:colId xmlns:a16="http://schemas.microsoft.com/office/drawing/2014/main" val="1161902372"/>
                    </a:ext>
                  </a:extLst>
                </a:gridCol>
              </a:tblGrid>
              <a:tr h="705624">
                <a:tc>
                  <a:txBody>
                    <a:bodyPr/>
                    <a:lstStyle/>
                    <a:p>
                      <a:pPr algn="ctr"/>
                      <a:r>
                        <a:rPr lang="en-US" dirty="0"/>
                        <a:t>-1</a:t>
                      </a:r>
                    </a:p>
                  </a:txBody>
                  <a:tcPr anchor="ctr"/>
                </a:tc>
                <a:tc>
                  <a:txBody>
                    <a:bodyPr/>
                    <a:lstStyle/>
                    <a:p>
                      <a:pPr algn="ctr"/>
                      <a:r>
                        <a:rPr lang="en-US" dirty="0"/>
                        <a:t>0</a:t>
                      </a:r>
                    </a:p>
                  </a:txBody>
                  <a:tcPr anchor="ctr"/>
                </a:tc>
                <a:tc>
                  <a:txBody>
                    <a:bodyPr/>
                    <a:lstStyle/>
                    <a:p>
                      <a:pPr algn="ctr"/>
                      <a:r>
                        <a:rPr lang="en-US" dirty="0"/>
                        <a:t>1</a:t>
                      </a:r>
                    </a:p>
                  </a:txBody>
                  <a:tcPr anchor="ctr"/>
                </a:tc>
                <a:extLst>
                  <a:ext uri="{0D108BD9-81ED-4DB2-BD59-A6C34878D82A}">
                    <a16:rowId xmlns:a16="http://schemas.microsoft.com/office/drawing/2014/main" val="248945725"/>
                  </a:ext>
                </a:extLst>
              </a:tr>
              <a:tr h="705624">
                <a:tc>
                  <a:txBody>
                    <a:bodyPr/>
                    <a:lstStyle/>
                    <a:p>
                      <a:pPr algn="ctr"/>
                      <a:r>
                        <a:rPr lang="en-US" dirty="0"/>
                        <a:t>-2</a:t>
                      </a:r>
                    </a:p>
                  </a:txBody>
                  <a:tcPr anchor="ctr"/>
                </a:tc>
                <a:tc>
                  <a:txBody>
                    <a:bodyPr/>
                    <a:lstStyle/>
                    <a:p>
                      <a:pPr algn="ctr"/>
                      <a:r>
                        <a:rPr lang="en-US" dirty="0"/>
                        <a:t>0</a:t>
                      </a:r>
                    </a:p>
                  </a:txBody>
                  <a:tcPr anchor="ctr"/>
                </a:tc>
                <a:tc>
                  <a:txBody>
                    <a:bodyPr/>
                    <a:lstStyle/>
                    <a:p>
                      <a:pPr algn="ctr"/>
                      <a:r>
                        <a:rPr lang="en-US" dirty="0"/>
                        <a:t>2</a:t>
                      </a:r>
                    </a:p>
                  </a:txBody>
                  <a:tcPr anchor="ctr"/>
                </a:tc>
                <a:extLst>
                  <a:ext uri="{0D108BD9-81ED-4DB2-BD59-A6C34878D82A}">
                    <a16:rowId xmlns:a16="http://schemas.microsoft.com/office/drawing/2014/main" val="265298795"/>
                  </a:ext>
                </a:extLst>
              </a:tr>
              <a:tr h="705624">
                <a:tc>
                  <a:txBody>
                    <a:bodyPr/>
                    <a:lstStyle/>
                    <a:p>
                      <a:pPr algn="ctr"/>
                      <a:r>
                        <a:rPr lang="en-US" dirty="0"/>
                        <a:t>-1</a:t>
                      </a:r>
                    </a:p>
                  </a:txBody>
                  <a:tcPr anchor="ctr"/>
                </a:tc>
                <a:tc>
                  <a:txBody>
                    <a:bodyPr/>
                    <a:lstStyle/>
                    <a:p>
                      <a:pPr algn="ctr"/>
                      <a:r>
                        <a:rPr lang="en-US" dirty="0"/>
                        <a:t>0</a:t>
                      </a:r>
                    </a:p>
                  </a:txBody>
                  <a:tcPr anchor="ctr"/>
                </a:tc>
                <a:tc>
                  <a:txBody>
                    <a:bodyPr/>
                    <a:lstStyle/>
                    <a:p>
                      <a:pPr algn="ctr"/>
                      <a:r>
                        <a:rPr lang="en-US" dirty="0"/>
                        <a:t>1</a:t>
                      </a:r>
                    </a:p>
                  </a:txBody>
                  <a:tcPr anchor="ctr"/>
                </a:tc>
                <a:extLst>
                  <a:ext uri="{0D108BD9-81ED-4DB2-BD59-A6C34878D82A}">
                    <a16:rowId xmlns:a16="http://schemas.microsoft.com/office/drawing/2014/main" val="2524886504"/>
                  </a:ext>
                </a:extLst>
              </a:tr>
            </a:tbl>
          </a:graphicData>
        </a:graphic>
      </p:graphicFrame>
      <p:graphicFrame>
        <p:nvGraphicFramePr>
          <p:cNvPr id="10" name="Table 6">
            <a:extLst>
              <a:ext uri="{FF2B5EF4-FFF2-40B4-BE49-F238E27FC236}">
                <a16:creationId xmlns:a16="http://schemas.microsoft.com/office/drawing/2014/main" id="{621FC1EA-47D1-434A-9222-5FC31DFB3210}"/>
              </a:ext>
            </a:extLst>
          </p:cNvPr>
          <p:cNvGraphicFramePr>
            <a:graphicFrameLocks noGrp="1"/>
          </p:cNvGraphicFramePr>
          <p:nvPr>
            <p:extLst>
              <p:ext uri="{D42A27DB-BD31-4B8C-83A1-F6EECF244321}">
                <p14:modId xmlns:p14="http://schemas.microsoft.com/office/powerpoint/2010/main" val="1302985748"/>
              </p:ext>
            </p:extLst>
          </p:nvPr>
        </p:nvGraphicFramePr>
        <p:xfrm>
          <a:off x="5119333" y="4368332"/>
          <a:ext cx="2252871" cy="2116872"/>
        </p:xfrm>
        <a:graphic>
          <a:graphicData uri="http://schemas.openxmlformats.org/drawingml/2006/table">
            <a:tbl>
              <a:tblPr firstRow="1" bandRow="1">
                <a:tableStyleId>{5940675A-B579-460E-94D1-54222C63F5DA}</a:tableStyleId>
              </a:tblPr>
              <a:tblGrid>
                <a:gridCol w="750957">
                  <a:extLst>
                    <a:ext uri="{9D8B030D-6E8A-4147-A177-3AD203B41FA5}">
                      <a16:colId xmlns:a16="http://schemas.microsoft.com/office/drawing/2014/main" val="4119858262"/>
                    </a:ext>
                  </a:extLst>
                </a:gridCol>
                <a:gridCol w="750957">
                  <a:extLst>
                    <a:ext uri="{9D8B030D-6E8A-4147-A177-3AD203B41FA5}">
                      <a16:colId xmlns:a16="http://schemas.microsoft.com/office/drawing/2014/main" val="3794208094"/>
                    </a:ext>
                  </a:extLst>
                </a:gridCol>
                <a:gridCol w="750957">
                  <a:extLst>
                    <a:ext uri="{9D8B030D-6E8A-4147-A177-3AD203B41FA5}">
                      <a16:colId xmlns:a16="http://schemas.microsoft.com/office/drawing/2014/main" val="1161902372"/>
                    </a:ext>
                  </a:extLst>
                </a:gridCol>
              </a:tblGrid>
              <a:tr h="705624">
                <a:tc>
                  <a:txBody>
                    <a:bodyPr/>
                    <a:lstStyle/>
                    <a:p>
                      <a:pPr algn="ctr"/>
                      <a:r>
                        <a:rPr lang="en-US" dirty="0"/>
                        <a:t>-1</a:t>
                      </a:r>
                    </a:p>
                  </a:txBody>
                  <a:tcPr anchor="ctr"/>
                </a:tc>
                <a:tc>
                  <a:txBody>
                    <a:bodyPr/>
                    <a:lstStyle/>
                    <a:p>
                      <a:pPr algn="ctr"/>
                      <a:r>
                        <a:rPr lang="en-US" dirty="0"/>
                        <a:t>-2</a:t>
                      </a:r>
                    </a:p>
                  </a:txBody>
                  <a:tcPr anchor="ctr"/>
                </a:tc>
                <a:tc>
                  <a:txBody>
                    <a:bodyPr/>
                    <a:lstStyle/>
                    <a:p>
                      <a:pPr algn="ctr"/>
                      <a:r>
                        <a:rPr lang="en-US" dirty="0"/>
                        <a:t>-1</a:t>
                      </a:r>
                    </a:p>
                  </a:txBody>
                  <a:tcPr anchor="ctr"/>
                </a:tc>
                <a:extLst>
                  <a:ext uri="{0D108BD9-81ED-4DB2-BD59-A6C34878D82A}">
                    <a16:rowId xmlns:a16="http://schemas.microsoft.com/office/drawing/2014/main" val="248945725"/>
                  </a:ext>
                </a:extLst>
              </a:tr>
              <a:tr h="705624">
                <a:tc>
                  <a:txBody>
                    <a:bodyPr/>
                    <a:lstStyle/>
                    <a:p>
                      <a:pPr algn="ctr"/>
                      <a:r>
                        <a:rPr lang="en-US" dirty="0"/>
                        <a:t>0</a:t>
                      </a:r>
                    </a:p>
                  </a:txBody>
                  <a:tcPr anchor="ctr"/>
                </a:tc>
                <a:tc>
                  <a:txBody>
                    <a:bodyPr/>
                    <a:lstStyle/>
                    <a:p>
                      <a:pPr algn="ctr"/>
                      <a:r>
                        <a:rPr lang="en-US" dirty="0"/>
                        <a:t>0</a:t>
                      </a:r>
                    </a:p>
                  </a:txBody>
                  <a:tcPr anchor="ctr"/>
                </a:tc>
                <a:tc>
                  <a:txBody>
                    <a:bodyPr/>
                    <a:lstStyle/>
                    <a:p>
                      <a:pPr algn="ctr"/>
                      <a:r>
                        <a:rPr lang="en-US" dirty="0"/>
                        <a:t>0</a:t>
                      </a:r>
                    </a:p>
                  </a:txBody>
                  <a:tcPr anchor="ctr"/>
                </a:tc>
                <a:extLst>
                  <a:ext uri="{0D108BD9-81ED-4DB2-BD59-A6C34878D82A}">
                    <a16:rowId xmlns:a16="http://schemas.microsoft.com/office/drawing/2014/main" val="265298795"/>
                  </a:ext>
                </a:extLst>
              </a:tr>
              <a:tr h="705624">
                <a:tc>
                  <a:txBody>
                    <a:bodyPr/>
                    <a:lstStyle/>
                    <a:p>
                      <a:pPr algn="ctr"/>
                      <a:r>
                        <a:rPr lang="en-US" dirty="0"/>
                        <a:t>1</a:t>
                      </a:r>
                    </a:p>
                  </a:txBody>
                  <a:tcPr anchor="ctr"/>
                </a:tc>
                <a:tc>
                  <a:txBody>
                    <a:bodyPr/>
                    <a:lstStyle/>
                    <a:p>
                      <a:pPr algn="ctr"/>
                      <a:r>
                        <a:rPr lang="en-US" dirty="0"/>
                        <a:t>2</a:t>
                      </a:r>
                    </a:p>
                  </a:txBody>
                  <a:tcPr anchor="ctr"/>
                </a:tc>
                <a:tc>
                  <a:txBody>
                    <a:bodyPr/>
                    <a:lstStyle/>
                    <a:p>
                      <a:pPr algn="ctr"/>
                      <a:r>
                        <a:rPr lang="en-US" dirty="0"/>
                        <a:t>1</a:t>
                      </a:r>
                    </a:p>
                  </a:txBody>
                  <a:tcPr anchor="ctr"/>
                </a:tc>
                <a:extLst>
                  <a:ext uri="{0D108BD9-81ED-4DB2-BD59-A6C34878D82A}">
                    <a16:rowId xmlns:a16="http://schemas.microsoft.com/office/drawing/2014/main" val="2524886504"/>
                  </a:ext>
                </a:extLst>
              </a:tr>
            </a:tbl>
          </a:graphicData>
        </a:graphic>
      </p:graphicFrame>
      <p:graphicFrame>
        <p:nvGraphicFramePr>
          <p:cNvPr id="11" name="Table 6">
            <a:extLst>
              <a:ext uri="{FF2B5EF4-FFF2-40B4-BE49-F238E27FC236}">
                <a16:creationId xmlns:a16="http://schemas.microsoft.com/office/drawing/2014/main" id="{65923B36-2D26-45F1-805E-CC6EE4C09D01}"/>
              </a:ext>
            </a:extLst>
          </p:cNvPr>
          <p:cNvGraphicFramePr>
            <a:graphicFrameLocks noGrp="1"/>
          </p:cNvGraphicFramePr>
          <p:nvPr>
            <p:extLst>
              <p:ext uri="{D42A27DB-BD31-4B8C-83A1-F6EECF244321}">
                <p14:modId xmlns:p14="http://schemas.microsoft.com/office/powerpoint/2010/main" val="1224715955"/>
              </p:ext>
            </p:extLst>
          </p:nvPr>
        </p:nvGraphicFramePr>
        <p:xfrm>
          <a:off x="7710134" y="4368332"/>
          <a:ext cx="2252871" cy="2116872"/>
        </p:xfrm>
        <a:graphic>
          <a:graphicData uri="http://schemas.openxmlformats.org/drawingml/2006/table">
            <a:tbl>
              <a:tblPr firstRow="1" bandRow="1">
                <a:tableStyleId>{5940675A-B579-460E-94D1-54222C63F5DA}</a:tableStyleId>
              </a:tblPr>
              <a:tblGrid>
                <a:gridCol w="750957">
                  <a:extLst>
                    <a:ext uri="{9D8B030D-6E8A-4147-A177-3AD203B41FA5}">
                      <a16:colId xmlns:a16="http://schemas.microsoft.com/office/drawing/2014/main" val="4119858262"/>
                    </a:ext>
                  </a:extLst>
                </a:gridCol>
                <a:gridCol w="750957">
                  <a:extLst>
                    <a:ext uri="{9D8B030D-6E8A-4147-A177-3AD203B41FA5}">
                      <a16:colId xmlns:a16="http://schemas.microsoft.com/office/drawing/2014/main" val="3794208094"/>
                    </a:ext>
                  </a:extLst>
                </a:gridCol>
                <a:gridCol w="750957">
                  <a:extLst>
                    <a:ext uri="{9D8B030D-6E8A-4147-A177-3AD203B41FA5}">
                      <a16:colId xmlns:a16="http://schemas.microsoft.com/office/drawing/2014/main" val="1161902372"/>
                    </a:ext>
                  </a:extLst>
                </a:gridCol>
              </a:tblGrid>
              <a:tr h="705624">
                <a:tc>
                  <a:txBody>
                    <a:bodyPr/>
                    <a:lstStyle/>
                    <a:p>
                      <a:pPr algn="ctr"/>
                      <a:r>
                        <a:rPr lang="en-US" dirty="0"/>
                        <a:t>0</a:t>
                      </a:r>
                    </a:p>
                  </a:txBody>
                  <a:tcPr anchor="ctr"/>
                </a:tc>
                <a:tc>
                  <a:txBody>
                    <a:bodyPr/>
                    <a:lstStyle/>
                    <a:p>
                      <a:pPr algn="ctr"/>
                      <a:r>
                        <a:rPr lang="en-US" dirty="0"/>
                        <a:t>1</a:t>
                      </a:r>
                    </a:p>
                  </a:txBody>
                  <a:tcPr anchor="ctr"/>
                </a:tc>
                <a:tc>
                  <a:txBody>
                    <a:bodyPr/>
                    <a:lstStyle/>
                    <a:p>
                      <a:pPr algn="ctr"/>
                      <a:r>
                        <a:rPr lang="en-US" dirty="0"/>
                        <a:t>0</a:t>
                      </a:r>
                    </a:p>
                  </a:txBody>
                  <a:tcPr anchor="ctr"/>
                </a:tc>
                <a:extLst>
                  <a:ext uri="{0D108BD9-81ED-4DB2-BD59-A6C34878D82A}">
                    <a16:rowId xmlns:a16="http://schemas.microsoft.com/office/drawing/2014/main" val="248945725"/>
                  </a:ext>
                </a:extLst>
              </a:tr>
              <a:tr h="705624">
                <a:tc>
                  <a:txBody>
                    <a:bodyPr/>
                    <a:lstStyle/>
                    <a:p>
                      <a:pPr algn="ctr"/>
                      <a:r>
                        <a:rPr lang="en-US" dirty="0"/>
                        <a:t>1</a:t>
                      </a:r>
                    </a:p>
                  </a:txBody>
                  <a:tcPr anchor="ctr"/>
                </a:tc>
                <a:tc>
                  <a:txBody>
                    <a:bodyPr/>
                    <a:lstStyle/>
                    <a:p>
                      <a:pPr algn="ctr"/>
                      <a:r>
                        <a:rPr lang="en-US" dirty="0"/>
                        <a:t>-4</a:t>
                      </a:r>
                    </a:p>
                  </a:txBody>
                  <a:tcPr anchor="ctr"/>
                </a:tc>
                <a:tc>
                  <a:txBody>
                    <a:bodyPr/>
                    <a:lstStyle/>
                    <a:p>
                      <a:pPr algn="ctr"/>
                      <a:r>
                        <a:rPr lang="en-US" dirty="0"/>
                        <a:t>1</a:t>
                      </a:r>
                    </a:p>
                  </a:txBody>
                  <a:tcPr anchor="ctr"/>
                </a:tc>
                <a:extLst>
                  <a:ext uri="{0D108BD9-81ED-4DB2-BD59-A6C34878D82A}">
                    <a16:rowId xmlns:a16="http://schemas.microsoft.com/office/drawing/2014/main" val="265298795"/>
                  </a:ext>
                </a:extLst>
              </a:tr>
              <a:tr h="705624">
                <a:tc>
                  <a:txBody>
                    <a:bodyPr/>
                    <a:lstStyle/>
                    <a:p>
                      <a:pPr algn="ctr"/>
                      <a:r>
                        <a:rPr lang="en-US" dirty="0"/>
                        <a:t>0</a:t>
                      </a:r>
                    </a:p>
                  </a:txBody>
                  <a:tcPr anchor="ctr"/>
                </a:tc>
                <a:tc>
                  <a:txBody>
                    <a:bodyPr/>
                    <a:lstStyle/>
                    <a:p>
                      <a:pPr algn="ctr"/>
                      <a:r>
                        <a:rPr lang="en-US" dirty="0"/>
                        <a:t>1</a:t>
                      </a:r>
                    </a:p>
                  </a:txBody>
                  <a:tcPr anchor="ctr"/>
                </a:tc>
                <a:tc>
                  <a:txBody>
                    <a:bodyPr/>
                    <a:lstStyle/>
                    <a:p>
                      <a:pPr algn="ctr"/>
                      <a:r>
                        <a:rPr lang="en-US" dirty="0"/>
                        <a:t>0</a:t>
                      </a:r>
                    </a:p>
                  </a:txBody>
                  <a:tcPr anchor="ctr"/>
                </a:tc>
                <a:extLst>
                  <a:ext uri="{0D108BD9-81ED-4DB2-BD59-A6C34878D82A}">
                    <a16:rowId xmlns:a16="http://schemas.microsoft.com/office/drawing/2014/main" val="2524886504"/>
                  </a:ext>
                </a:extLst>
              </a:tr>
            </a:tbl>
          </a:graphicData>
        </a:graphic>
      </p:graphicFrame>
    </p:spTree>
    <p:extLst>
      <p:ext uri="{BB962C8B-B14F-4D97-AF65-F5344CB8AC3E}">
        <p14:creationId xmlns:p14="http://schemas.microsoft.com/office/powerpoint/2010/main" val="3667801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3226-7F7D-4964-8DBA-362FEF422634}"/>
              </a:ext>
            </a:extLst>
          </p:cNvPr>
          <p:cNvSpPr>
            <a:spLocks noGrp="1"/>
          </p:cNvSpPr>
          <p:nvPr>
            <p:ph type="title"/>
          </p:nvPr>
        </p:nvSpPr>
        <p:spPr>
          <a:xfrm>
            <a:off x="1333499" y="0"/>
            <a:ext cx="9525000" cy="638357"/>
          </a:xfrm>
          <a:solidFill>
            <a:schemeClr val="bg1"/>
          </a:solidFill>
        </p:spPr>
        <p:txBody>
          <a:bodyPr>
            <a:normAutofit fontScale="90000"/>
          </a:bodyPr>
          <a:lstStyle/>
          <a:p>
            <a:pPr algn="ctr"/>
            <a:r>
              <a:rPr lang="en-US" b="1" dirty="0"/>
              <a:t>CONVOLVING WITH IMAGE</a:t>
            </a:r>
          </a:p>
        </p:txBody>
      </p:sp>
      <p:pic>
        <p:nvPicPr>
          <p:cNvPr id="4" name="Picture 3">
            <a:extLst>
              <a:ext uri="{FF2B5EF4-FFF2-40B4-BE49-F238E27FC236}">
                <a16:creationId xmlns:a16="http://schemas.microsoft.com/office/drawing/2014/main" id="{DA6C65FD-A7AD-4D86-85E9-A85706476EE3}"/>
              </a:ext>
            </a:extLst>
          </p:cNvPr>
          <p:cNvPicPr>
            <a:picLocks noChangeAspect="1"/>
          </p:cNvPicPr>
          <p:nvPr/>
        </p:nvPicPr>
        <p:blipFill>
          <a:blip r:embed="rId2"/>
          <a:stretch>
            <a:fillRect/>
          </a:stretch>
        </p:blipFill>
        <p:spPr>
          <a:xfrm>
            <a:off x="1333499" y="745514"/>
            <a:ext cx="9525000" cy="5366971"/>
          </a:xfrm>
          <a:prstGeom prst="rect">
            <a:avLst/>
          </a:prstGeom>
        </p:spPr>
      </p:pic>
    </p:spTree>
    <p:extLst>
      <p:ext uri="{BB962C8B-B14F-4D97-AF65-F5344CB8AC3E}">
        <p14:creationId xmlns:p14="http://schemas.microsoft.com/office/powerpoint/2010/main" val="275483864"/>
      </p:ext>
    </p:extLst>
  </p:cSld>
  <p:clrMapOvr>
    <a:masterClrMapping/>
  </p:clrMapOvr>
</p:sld>
</file>

<file path=ppt/theme/theme1.xml><?xml version="1.0" encoding="utf-8"?>
<a:theme xmlns:a="http://schemas.openxmlformats.org/drawingml/2006/main" name="RetrospectVTI">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Minimalist_Light_Sales Pitch_03_Win32_AS_v2" id="{CF4846AB-E769-4F64-85D9-28E4AEB533C2}" vid="{4425D9ED-C4EC-465B-AB7E-72A929978A02}"/>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A7FA506-1E93-4CA4-B270-1F08FD18C366}">
  <ds:schemaRefs>
    <ds:schemaRef ds:uri="http://schemas.microsoft.com/sharepoint/v3/contenttype/forms"/>
  </ds:schemaRefs>
</ds:datastoreItem>
</file>

<file path=customXml/itemProps2.xml><?xml version="1.0" encoding="utf-8"?>
<ds:datastoreItem xmlns:ds="http://schemas.openxmlformats.org/officeDocument/2006/customXml" ds:itemID="{38F4328E-77DF-41E8-952F-124AE19F1F7C}">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F2FE978-FCBC-4C90-A410-B547AA7060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Light sales pitch presentation</Template>
  <TotalTime>0</TotalTime>
  <Words>459</Words>
  <Application>Microsoft Office PowerPoint</Application>
  <PresentationFormat>Widescreen</PresentationFormat>
  <Paragraphs>72</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Consolas</vt:lpstr>
      <vt:lpstr>Verdana</vt:lpstr>
      <vt:lpstr>Wingdings</vt:lpstr>
      <vt:lpstr>RetrospectVTI</vt:lpstr>
      <vt:lpstr>Title Lorem Ipsum</vt:lpstr>
      <vt:lpstr>Abstract</vt:lpstr>
      <vt:lpstr>PROPOSED BASE ARCHITECTURE</vt:lpstr>
      <vt:lpstr>PROPOSED PARALLEL ARCHITECTURE</vt:lpstr>
      <vt:lpstr>Pre-processing TECHNIQUES</vt:lpstr>
      <vt:lpstr>RESIZING</vt:lpstr>
      <vt:lpstr>GREY SCALING</vt:lpstr>
      <vt:lpstr>Convolution kernel</vt:lpstr>
      <vt:lpstr>CONVOLVING WITH IMAGE</vt:lpstr>
      <vt:lpstr>CONVOLVING WITH IMAGE</vt:lpstr>
      <vt:lpstr>APPLYING CONVOLUTION FILTERS</vt:lpstr>
      <vt:lpstr>APPLYING CONVOLUTION FILTERS</vt:lpstr>
      <vt:lpstr>RGB DISTRIBUTION PLOT USING HISTOGRAMS</vt:lpstr>
      <vt:lpstr>GREY SCALE DISTRIBUTION PLOT</vt:lpstr>
      <vt:lpstr>ROTATION &amp; FLIP &amp; ROTATION TOLERANCE</vt:lpstr>
      <vt:lpstr>NOISE REDUCTION</vt:lpstr>
      <vt:lpstr>PROGRESS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2020-09-24T10:35:44Z</dcterms:created>
  <dcterms:modified xsi:type="dcterms:W3CDTF">2020-10-25T07:06:58Z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